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EA8C0-9E20-4147-D1D1-8DA12E6B0181}" v="18" dt="2025-06-01T22:57:57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ayo kaneko" userId="ea7bd28fde682a97" providerId="Windows Live" clId="Web-{442EA8C0-9E20-4147-D1D1-8DA12E6B0181}"/>
    <pc:docChg chg="modSld modMainMaster">
      <pc:chgData name="misayo kaneko" userId="ea7bd28fde682a97" providerId="Windows Live" clId="Web-{442EA8C0-9E20-4147-D1D1-8DA12E6B0181}" dt="2025-06-01T22:57:57.472" v="16"/>
      <pc:docMkLst>
        <pc:docMk/>
      </pc:docMkLst>
      <pc:sldChg chg="addSp delSp modSp mod addAnim modAnim">
        <pc:chgData name="misayo kaneko" userId="ea7bd28fde682a97" providerId="Windows Live" clId="Web-{442EA8C0-9E20-4147-D1D1-8DA12E6B0181}" dt="2025-06-01T22:57:57.472" v="16"/>
        <pc:sldMkLst>
          <pc:docMk/>
          <pc:sldMk cId="0" sldId="256"/>
        </pc:sldMkLst>
        <pc:spChg chg="del">
          <ac:chgData name="misayo kaneko" userId="ea7bd28fde682a97" providerId="Windows Live" clId="Web-{442EA8C0-9E20-4147-D1D1-8DA12E6B0181}" dt="2025-06-01T22:56:26.281" v="0"/>
          <ac:spMkLst>
            <pc:docMk/>
            <pc:sldMk cId="0" sldId="256"/>
            <ac:spMk id="84" creationId="{00000000-0000-0000-0000-000000000000}"/>
          </ac:spMkLst>
        </pc:spChg>
        <pc:spChg chg="mod">
          <ac:chgData name="misayo kaneko" userId="ea7bd28fde682a97" providerId="Windows Live" clId="Web-{442EA8C0-9E20-4147-D1D1-8DA12E6B0181}" dt="2025-06-01T22:56:48.641" v="3" actId="1076"/>
          <ac:spMkLst>
            <pc:docMk/>
            <pc:sldMk cId="0" sldId="256"/>
            <ac:spMk id="93" creationId="{00000000-0000-0000-0000-000000000000}"/>
          </ac:spMkLst>
        </pc:spChg>
        <pc:grpChg chg="add">
          <ac:chgData name="misayo kaneko" userId="ea7bd28fde682a97" providerId="Windows Live" clId="Web-{442EA8C0-9E20-4147-D1D1-8DA12E6B0181}" dt="2025-06-01T22:57:20.127" v="9"/>
          <ac:grpSpMkLst>
            <pc:docMk/>
            <pc:sldMk cId="0" sldId="256"/>
            <ac:grpSpMk id="3" creationId="{8C3BB26D-C782-6EA5-042E-B02AFC312DB5}"/>
          </ac:grpSpMkLst>
        </pc:grpChg>
        <pc:grpChg chg="mod">
          <ac:chgData name="misayo kaneko" userId="ea7bd28fde682a97" providerId="Windows Live" clId="Web-{442EA8C0-9E20-4147-D1D1-8DA12E6B0181}" dt="2025-06-01T22:57:45.753" v="15" actId="1076"/>
          <ac:grpSpMkLst>
            <pc:docMk/>
            <pc:sldMk cId="0" sldId="256"/>
            <ac:grpSpMk id="86" creationId="{00000000-0000-0000-0000-000000000000}"/>
          </ac:grpSpMkLst>
        </pc:grpChg>
        <pc:picChg chg="add del mod">
          <ac:chgData name="misayo kaneko" userId="ea7bd28fde682a97" providerId="Windows Live" clId="Web-{442EA8C0-9E20-4147-D1D1-8DA12E6B0181}" dt="2025-06-01T22:56:42.016" v="2"/>
          <ac:picMkLst>
            <pc:docMk/>
            <pc:sldMk cId="0" sldId="256"/>
            <ac:picMk id="2" creationId="{8740230B-FCFC-4106-27ED-7B91C05C5B8D}"/>
          </ac:picMkLst>
        </pc:picChg>
      </pc:sldChg>
      <pc:sldMasterChg chg="mod setBg modSldLayout">
        <pc:chgData name="misayo kaneko" userId="ea7bd28fde682a97" providerId="Windows Live" clId="Web-{442EA8C0-9E20-4147-D1D1-8DA12E6B0181}" dt="2025-06-01T22:56:42.016" v="2"/>
        <pc:sldMasterMkLst>
          <pc:docMk/>
          <pc:sldMasterMk cId="0" sldId="2147483659"/>
        </pc:sldMasterMkLst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48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49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0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1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2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3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4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5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6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7"/>
          </pc:sldLayoutMkLst>
        </pc:sldLayoutChg>
        <pc:sldLayoutChg chg="mod">
          <pc:chgData name="misayo kaneko" userId="ea7bd28fde682a97" providerId="Windows Live" clId="Web-{442EA8C0-9E20-4147-D1D1-8DA12E6B0181}" dt="2025-06-01T22:56:42.016" v="2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777146" y="2589346"/>
            <a:ext cx="135681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7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LOOVの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7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メリットとは？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7910274" y="684496"/>
            <a:ext cx="3323653" cy="3344556"/>
            <a:chOff x="926019" y="912661"/>
            <a:chExt cx="4431537" cy="4459408"/>
          </a:xfrm>
        </p:grpSpPr>
        <p:grpSp>
          <p:nvGrpSpPr>
            <p:cNvPr id="87" name="Google Shape;87;p13"/>
            <p:cNvGrpSpPr/>
            <p:nvPr/>
          </p:nvGrpSpPr>
          <p:grpSpPr>
            <a:xfrm rot="2599337">
              <a:off x="926019" y="912661"/>
              <a:ext cx="4431537" cy="4459408"/>
              <a:chOff x="0" y="0"/>
              <a:chExt cx="812800" cy="817912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0" y="0"/>
                <a:ext cx="812800" cy="817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912" extrusionOk="0">
                    <a:moveTo>
                      <a:pt x="406400" y="0"/>
                    </a:moveTo>
                    <a:cubicBezTo>
                      <a:pt x="181951" y="0"/>
                      <a:pt x="0" y="183096"/>
                      <a:pt x="0" y="408956"/>
                    </a:cubicBezTo>
                    <a:cubicBezTo>
                      <a:pt x="0" y="634816"/>
                      <a:pt x="181951" y="817912"/>
                      <a:pt x="406400" y="817912"/>
                    </a:cubicBezTo>
                    <a:cubicBezTo>
                      <a:pt x="630849" y="817912"/>
                      <a:pt x="812800" y="634816"/>
                      <a:pt x="812800" y="408956"/>
                    </a:cubicBezTo>
                    <a:cubicBezTo>
                      <a:pt x="812800" y="18309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2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76200" y="29054"/>
                <a:ext cx="660400" cy="712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825" tIns="47825" rIns="47825" bIns="47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 rot="2599337">
              <a:off x="1256432" y="4564811"/>
              <a:ext cx="536715" cy="584266"/>
              <a:chOff x="26445" y="-6718"/>
              <a:chExt cx="485989" cy="529045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26445" y="0"/>
                <a:ext cx="485989" cy="522327"/>
              </a:xfrm>
              <a:custGeom>
                <a:avLst/>
                <a:gdLst/>
                <a:ahLst/>
                <a:cxnLst/>
                <a:rect l="l" t="t" r="r" b="b"/>
                <a:pathLst>
                  <a:path w="485989" h="522327" extrusionOk="0">
                    <a:moveTo>
                      <a:pt x="276780" y="500884"/>
                    </a:moveTo>
                    <a:lnTo>
                      <a:pt x="478648" y="71812"/>
                    </a:lnTo>
                    <a:cubicBezTo>
                      <a:pt x="485989" y="56210"/>
                      <a:pt x="484838" y="37937"/>
                      <a:pt x="475599" y="23378"/>
                    </a:cubicBezTo>
                    <a:cubicBezTo>
                      <a:pt x="466359" y="8820"/>
                      <a:pt x="450314" y="0"/>
                      <a:pt x="433072" y="0"/>
                    </a:cubicBezTo>
                    <a:lnTo>
                      <a:pt x="52918" y="0"/>
                    </a:lnTo>
                    <a:cubicBezTo>
                      <a:pt x="35675" y="0"/>
                      <a:pt x="19630" y="8820"/>
                      <a:pt x="10391" y="23378"/>
                    </a:cubicBezTo>
                    <a:cubicBezTo>
                      <a:pt x="1151" y="37937"/>
                      <a:pt x="0" y="56210"/>
                      <a:pt x="7341" y="71812"/>
                    </a:cubicBezTo>
                    <a:lnTo>
                      <a:pt x="209209" y="500884"/>
                    </a:lnTo>
                    <a:cubicBezTo>
                      <a:pt x="215367" y="513973"/>
                      <a:pt x="228530" y="522327"/>
                      <a:pt x="242995" y="522327"/>
                    </a:cubicBezTo>
                    <a:cubicBezTo>
                      <a:pt x="257459" y="522327"/>
                      <a:pt x="270623" y="513973"/>
                      <a:pt x="276780" y="500884"/>
                    </a:cubicBezTo>
                    <a:close/>
                  </a:path>
                </a:pathLst>
              </a:custGeom>
              <a:solidFill>
                <a:srgbClr val="012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84200" y="-6718"/>
                <a:ext cx="370479" cy="313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825" tIns="65825" rIns="65825" bIns="65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Google Shape;93;p13"/>
            <p:cNvSpPr txBox="1"/>
            <p:nvPr/>
          </p:nvSpPr>
          <p:spPr>
            <a:xfrm>
              <a:off x="1366130" y="1980088"/>
              <a:ext cx="3551399" cy="25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19" b="1" i="0" u="none" strike="noStrike" cap="none">
                  <a:solidFill>
                    <a:srgbClr val="FFFFFF"/>
                  </a:solidFill>
                </a:rPr>
                <a:t>動画で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19" b="1" i="0" u="none" strike="noStrike" cap="none">
                  <a:solidFill>
                    <a:srgbClr val="FFFFFF"/>
                  </a:solidFill>
                </a:rPr>
                <a:t>解説</a:t>
              </a:r>
              <a:endParaRPr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762000" y="189850"/>
            <a:ext cx="7016494" cy="2461725"/>
            <a:chOff x="0" y="-415925"/>
            <a:chExt cx="8405000" cy="32823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1517163" y="565378"/>
              <a:ext cx="6887837" cy="176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79" b="1" i="0" u="none" strike="noStrike" cap="none">
                  <a:solidFill>
                    <a:srgbClr val="FFDE59"/>
                  </a:solidFill>
                  <a:latin typeface="Arial"/>
                  <a:ea typeface="Arial"/>
                  <a:cs typeface="Arial"/>
                  <a:sym typeface="Arial"/>
                </a:rPr>
                <a:t>分</a:t>
              </a:r>
              <a:r>
                <a:rPr lang="en-US" sz="6779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でわかる！</a:t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415925"/>
              <a:ext cx="1517100" cy="328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114" b="1" i="0" u="none" strike="noStrike" cap="none">
                  <a:solidFill>
                    <a:srgbClr val="FFDE5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C3BB26D-C782-6EA5-042E-B02AFC312DB5}"/>
              </a:ext>
            </a:extLst>
          </p:cNvPr>
          <p:cNvGrpSpPr/>
          <p:nvPr/>
        </p:nvGrpSpPr>
        <p:grpSpPr>
          <a:xfrm>
            <a:off x="777146" y="7621879"/>
            <a:ext cx="11151300" cy="2100733"/>
            <a:chOff x="777146" y="7621879"/>
            <a:chExt cx="11151300" cy="2100733"/>
          </a:xfrm>
        </p:grpSpPr>
        <p:grpSp>
          <p:nvGrpSpPr>
            <p:cNvPr id="97" name="Google Shape;97;p13"/>
            <p:cNvGrpSpPr/>
            <p:nvPr/>
          </p:nvGrpSpPr>
          <p:grpSpPr>
            <a:xfrm>
              <a:off x="777146" y="7621879"/>
              <a:ext cx="11151296" cy="1903121"/>
              <a:chOff x="0" y="-47625"/>
              <a:chExt cx="2617556" cy="446722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0" y="0"/>
                <a:ext cx="2617556" cy="399097"/>
              </a:xfrm>
              <a:custGeom>
                <a:avLst/>
                <a:gdLst/>
                <a:ahLst/>
                <a:cxnLst/>
                <a:rect l="l" t="t" r="r" b="b"/>
                <a:pathLst>
                  <a:path w="2617556" h="399097" extrusionOk="0">
                    <a:moveTo>
                      <a:pt x="14580" y="0"/>
                    </a:moveTo>
                    <a:lnTo>
                      <a:pt x="2602976" y="0"/>
                    </a:lnTo>
                    <a:cubicBezTo>
                      <a:pt x="2606843" y="0"/>
                      <a:pt x="2610552" y="1536"/>
                      <a:pt x="2613286" y="4270"/>
                    </a:cubicBezTo>
                    <a:cubicBezTo>
                      <a:pt x="2616020" y="7004"/>
                      <a:pt x="2617556" y="10713"/>
                      <a:pt x="2617556" y="14580"/>
                    </a:cubicBezTo>
                    <a:lnTo>
                      <a:pt x="2617556" y="384517"/>
                    </a:lnTo>
                    <a:cubicBezTo>
                      <a:pt x="2617556" y="392569"/>
                      <a:pt x="2611028" y="399097"/>
                      <a:pt x="2602976" y="399097"/>
                    </a:cubicBezTo>
                    <a:lnTo>
                      <a:pt x="14580" y="399097"/>
                    </a:lnTo>
                    <a:cubicBezTo>
                      <a:pt x="10713" y="399097"/>
                      <a:pt x="7004" y="397560"/>
                      <a:pt x="4270" y="394826"/>
                    </a:cubicBezTo>
                    <a:cubicBezTo>
                      <a:pt x="1536" y="392092"/>
                      <a:pt x="0" y="388384"/>
                      <a:pt x="0" y="384517"/>
                    </a:cubicBezTo>
                    <a:lnTo>
                      <a:pt x="0" y="14580"/>
                    </a:lnTo>
                    <a:cubicBezTo>
                      <a:pt x="0" y="10713"/>
                      <a:pt x="1536" y="7004"/>
                      <a:pt x="4270" y="4270"/>
                    </a:cubicBezTo>
                    <a:cubicBezTo>
                      <a:pt x="7004" y="1536"/>
                      <a:pt x="10713" y="0"/>
                      <a:pt x="14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0" y="-47625"/>
                <a:ext cx="2617556" cy="446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13"/>
            <p:cNvSpPr/>
            <p:nvPr/>
          </p:nvSpPr>
          <p:spPr>
            <a:xfrm>
              <a:off x="10458774" y="8275191"/>
              <a:ext cx="690473" cy="799390"/>
            </a:xfrm>
            <a:custGeom>
              <a:avLst/>
              <a:gdLst/>
              <a:ahLst/>
              <a:cxnLst/>
              <a:rect l="l" t="t" r="r" b="b"/>
              <a:pathLst>
                <a:path w="690473" h="799390" extrusionOk="0">
                  <a:moveTo>
                    <a:pt x="0" y="0"/>
                  </a:moveTo>
                  <a:lnTo>
                    <a:pt x="690473" y="0"/>
                  </a:lnTo>
                  <a:lnTo>
                    <a:pt x="690473" y="799390"/>
                  </a:lnTo>
                  <a:lnTo>
                    <a:pt x="0" y="7993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2356346" y="7655612"/>
              <a:ext cx="9572100" cy="20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769" b="1" i="0" u="none" strike="noStrike" cap="none">
                  <a:solidFill>
                    <a:srgbClr val="012647"/>
                  </a:solidFill>
                  <a:latin typeface="Arial"/>
                  <a:ea typeface="Arial"/>
                  <a:cs typeface="Arial"/>
                  <a:sym typeface="Arial"/>
                </a:rPr>
                <a:t>無料で視聴する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13</cp:revision>
  <dcterms:modified xsi:type="dcterms:W3CDTF">2025-06-01T22:58:00Z</dcterms:modified>
</cp:coreProperties>
</file>