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F76BB8-AFE5-F418-8453-467BF2D44B6F}" v="11" dt="2025-06-01T22:54:01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ayo kaneko" userId="ea7bd28fde682a97" providerId="Windows Live" clId="Web-{89F76BB8-AFE5-F418-8453-467BF2D44B6F}"/>
    <pc:docChg chg="modSld">
      <pc:chgData name="misayo kaneko" userId="ea7bd28fde682a97" providerId="Windows Live" clId="Web-{89F76BB8-AFE5-F418-8453-467BF2D44B6F}" dt="2025-06-01T22:54:01.547" v="10"/>
      <pc:docMkLst>
        <pc:docMk/>
      </pc:docMkLst>
      <pc:sldChg chg="addSp modSp addAnim modAnim">
        <pc:chgData name="misayo kaneko" userId="ea7bd28fde682a97" providerId="Windows Live" clId="Web-{89F76BB8-AFE5-F418-8453-467BF2D44B6F}" dt="2025-06-01T22:54:01.547" v="10"/>
        <pc:sldMkLst>
          <pc:docMk/>
          <pc:sldMk cId="0" sldId="256"/>
        </pc:sldMkLst>
        <pc:grpChg chg="add">
          <ac:chgData name="misayo kaneko" userId="ea7bd28fde682a97" providerId="Windows Live" clId="Web-{89F76BB8-AFE5-F418-8453-467BF2D44B6F}" dt="2025-06-01T22:53:04.670" v="2"/>
          <ac:grpSpMkLst>
            <pc:docMk/>
            <pc:sldMk cId="0" sldId="256"/>
            <ac:grpSpMk id="2" creationId="{164F8877-B7A2-5956-8F06-41D22E087DC6}"/>
          </ac:grpSpMkLst>
        </pc:grpChg>
        <pc:grpChg chg="add">
          <ac:chgData name="misayo kaneko" userId="ea7bd28fde682a97" providerId="Windows Live" clId="Web-{89F76BB8-AFE5-F418-8453-467BF2D44B6F}" dt="2025-06-01T22:53:24.671" v="3"/>
          <ac:grpSpMkLst>
            <pc:docMk/>
            <pc:sldMk cId="0" sldId="256"/>
            <ac:grpSpMk id="3" creationId="{F4C5F847-4EF4-FD61-BAA6-F8E24C8A4359}"/>
          </ac:grpSpMkLst>
        </pc:grpChg>
        <pc:grpChg chg="mod">
          <ac:chgData name="misayo kaneko" userId="ea7bd28fde682a97" providerId="Windows Live" clId="Web-{89F76BB8-AFE5-F418-8453-467BF2D44B6F}" dt="2025-06-01T22:52:53.639" v="1" actId="1076"/>
          <ac:grpSpMkLst>
            <pc:docMk/>
            <pc:sldMk cId="0" sldId="256"/>
            <ac:grpSpMk id="84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79D3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459459" y="445890"/>
            <a:ext cx="17369081" cy="9286725"/>
            <a:chOff x="0" y="-28575"/>
            <a:chExt cx="4574573" cy="2445886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4574573" cy="2417311"/>
            </a:xfrm>
            <a:custGeom>
              <a:avLst/>
              <a:gdLst/>
              <a:ahLst/>
              <a:cxnLst/>
              <a:rect l="l" t="t" r="r" b="b"/>
              <a:pathLst>
                <a:path w="4574573" h="2417311" extrusionOk="0">
                  <a:moveTo>
                    <a:pt x="24515" y="0"/>
                  </a:moveTo>
                  <a:lnTo>
                    <a:pt x="4550058" y="0"/>
                  </a:lnTo>
                  <a:cubicBezTo>
                    <a:pt x="4563597" y="0"/>
                    <a:pt x="4574573" y="10976"/>
                    <a:pt x="4574573" y="24515"/>
                  </a:cubicBezTo>
                  <a:lnTo>
                    <a:pt x="4574573" y="2392796"/>
                  </a:lnTo>
                  <a:cubicBezTo>
                    <a:pt x="4574573" y="2406335"/>
                    <a:pt x="4563597" y="2417311"/>
                    <a:pt x="4550058" y="2417311"/>
                  </a:cubicBezTo>
                  <a:lnTo>
                    <a:pt x="24515" y="2417311"/>
                  </a:lnTo>
                  <a:cubicBezTo>
                    <a:pt x="10976" y="2417311"/>
                    <a:pt x="0" y="2406335"/>
                    <a:pt x="0" y="2392796"/>
                  </a:cubicBezTo>
                  <a:lnTo>
                    <a:pt x="0" y="24515"/>
                  </a:lnTo>
                  <a:cubicBezTo>
                    <a:pt x="0" y="10976"/>
                    <a:pt x="10976" y="0"/>
                    <a:pt x="24515" y="0"/>
                  </a:cubicBezTo>
                  <a:close/>
                </a:path>
              </a:pathLst>
            </a:custGeom>
            <a:solidFill>
              <a:srgbClr val="FFFFFF">
                <a:alpha val="95294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0" y="-28575"/>
              <a:ext cx="4574573" cy="2445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3"/>
          <p:cNvGrpSpPr/>
          <p:nvPr/>
        </p:nvGrpSpPr>
        <p:grpSpPr>
          <a:xfrm>
            <a:off x="4643954" y="2384278"/>
            <a:ext cx="8655385" cy="503056"/>
            <a:chOff x="0" y="-28575"/>
            <a:chExt cx="2061164" cy="119796"/>
          </a:xfrm>
        </p:grpSpPr>
        <p:sp>
          <p:nvSpPr>
            <p:cNvPr id="88" name="Google Shape;88;p13"/>
            <p:cNvSpPr/>
            <p:nvPr/>
          </p:nvSpPr>
          <p:spPr>
            <a:xfrm>
              <a:off x="0" y="0"/>
              <a:ext cx="2061164" cy="91221"/>
            </a:xfrm>
            <a:custGeom>
              <a:avLst/>
              <a:gdLst/>
              <a:ahLst/>
              <a:cxnLst/>
              <a:rect l="l" t="t" r="r" b="b"/>
              <a:pathLst>
                <a:path w="2061164" h="91221" extrusionOk="0">
                  <a:moveTo>
                    <a:pt x="0" y="0"/>
                  </a:moveTo>
                  <a:lnTo>
                    <a:pt x="2061164" y="0"/>
                  </a:lnTo>
                  <a:lnTo>
                    <a:pt x="2061164" y="91221"/>
                  </a:lnTo>
                  <a:lnTo>
                    <a:pt x="0" y="91221"/>
                  </a:lnTo>
                  <a:close/>
                </a:path>
              </a:pathLst>
            </a:custGeom>
            <a:solidFill>
              <a:srgbClr val="FFD629"/>
            </a:solidFill>
            <a:ln>
              <a:noFill/>
            </a:ln>
          </p:spPr>
        </p:sp>
        <p:sp>
          <p:nvSpPr>
            <p:cNvPr id="89" name="Google Shape;89;p13"/>
            <p:cNvSpPr txBox="1"/>
            <p:nvPr/>
          </p:nvSpPr>
          <p:spPr>
            <a:xfrm>
              <a:off x="0" y="-28575"/>
              <a:ext cx="2061164" cy="1197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6175" tIns="56175" rIns="56175" bIns="56175" anchor="ctr" anchorCtr="0">
              <a:noAutofit/>
            </a:bodyPr>
            <a:lstStyle/>
            <a:p>
              <a:pPr marL="0" marR="0" lvl="0" indent="0" algn="ctr" rtl="0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4C5F847-4EF4-FD61-BAA6-F8E24C8A4359}"/>
              </a:ext>
            </a:extLst>
          </p:cNvPr>
          <p:cNvGrpSpPr/>
          <p:nvPr/>
        </p:nvGrpSpPr>
        <p:grpSpPr>
          <a:xfrm>
            <a:off x="1315931" y="7115284"/>
            <a:ext cx="15656139" cy="2219216"/>
            <a:chOff x="1315931" y="7115284"/>
            <a:chExt cx="15656139" cy="2219216"/>
          </a:xfrm>
        </p:grpSpPr>
        <p:grpSp>
          <p:nvGrpSpPr>
            <p:cNvPr id="90" name="Google Shape;90;p13"/>
            <p:cNvGrpSpPr/>
            <p:nvPr/>
          </p:nvGrpSpPr>
          <p:grpSpPr>
            <a:xfrm>
              <a:off x="1315931" y="7115284"/>
              <a:ext cx="15656139" cy="2219216"/>
              <a:chOff x="0" y="-28575"/>
              <a:chExt cx="3728301" cy="528477"/>
            </a:xfrm>
          </p:grpSpPr>
          <p:sp>
            <p:nvSpPr>
              <p:cNvPr id="91" name="Google Shape;91;p13"/>
              <p:cNvSpPr/>
              <p:nvPr/>
            </p:nvSpPr>
            <p:spPr>
              <a:xfrm>
                <a:off x="0" y="0"/>
                <a:ext cx="3728300" cy="499902"/>
              </a:xfrm>
              <a:custGeom>
                <a:avLst/>
                <a:gdLst/>
                <a:ahLst/>
                <a:cxnLst/>
                <a:rect l="l" t="t" r="r" b="b"/>
                <a:pathLst>
                  <a:path w="3728300" h="499902" extrusionOk="0">
                    <a:moveTo>
                      <a:pt x="15824" y="0"/>
                    </a:moveTo>
                    <a:lnTo>
                      <a:pt x="3712476" y="0"/>
                    </a:lnTo>
                    <a:cubicBezTo>
                      <a:pt x="3716673" y="0"/>
                      <a:pt x="3720698" y="1667"/>
                      <a:pt x="3723666" y="4635"/>
                    </a:cubicBezTo>
                    <a:cubicBezTo>
                      <a:pt x="3726633" y="7602"/>
                      <a:pt x="3728300" y="11627"/>
                      <a:pt x="3728300" y="15824"/>
                    </a:cubicBezTo>
                    <a:lnTo>
                      <a:pt x="3728300" y="484078"/>
                    </a:lnTo>
                    <a:cubicBezTo>
                      <a:pt x="3728300" y="492817"/>
                      <a:pt x="3721216" y="499902"/>
                      <a:pt x="3712476" y="499902"/>
                    </a:cubicBezTo>
                    <a:lnTo>
                      <a:pt x="15824" y="499902"/>
                    </a:lnTo>
                    <a:cubicBezTo>
                      <a:pt x="7085" y="499902"/>
                      <a:pt x="0" y="492817"/>
                      <a:pt x="0" y="484078"/>
                    </a:cubicBezTo>
                    <a:lnTo>
                      <a:pt x="0" y="15824"/>
                    </a:lnTo>
                    <a:cubicBezTo>
                      <a:pt x="0" y="7085"/>
                      <a:pt x="7085" y="0"/>
                      <a:pt x="15824" y="0"/>
                    </a:cubicBezTo>
                    <a:close/>
                  </a:path>
                </a:pathLst>
              </a:custGeom>
              <a:solidFill>
                <a:srgbClr val="FFD6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0" y="-28575"/>
                <a:ext cx="3728301" cy="52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6175" tIns="56175" rIns="56175" bIns="561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77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3" name="Google Shape;93;p13"/>
            <p:cNvSpPr/>
            <p:nvPr/>
          </p:nvSpPr>
          <p:spPr>
            <a:xfrm>
              <a:off x="15004756" y="7768475"/>
              <a:ext cx="1128720" cy="1128720"/>
            </a:xfrm>
            <a:custGeom>
              <a:avLst/>
              <a:gdLst/>
              <a:ahLst/>
              <a:cxnLst/>
              <a:rect l="l" t="t" r="r" b="b"/>
              <a:pathLst>
                <a:path w="1128720" h="1128720" extrusionOk="0">
                  <a:moveTo>
                    <a:pt x="0" y="0"/>
                  </a:moveTo>
                  <a:lnTo>
                    <a:pt x="1128720" y="0"/>
                  </a:lnTo>
                  <a:lnTo>
                    <a:pt x="1128720" y="1128721"/>
                  </a:lnTo>
                  <a:lnTo>
                    <a:pt x="0" y="112872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</p:sp>
        <p:sp>
          <p:nvSpPr>
            <p:cNvPr id="94" name="Google Shape;94;p13"/>
            <p:cNvSpPr txBox="1"/>
            <p:nvPr/>
          </p:nvSpPr>
          <p:spPr>
            <a:xfrm>
              <a:off x="2918592" y="7507459"/>
              <a:ext cx="13751100" cy="153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972" b="1" i="0" u="none" strike="noStrike" cap="none">
                  <a:solidFill>
                    <a:srgbClr val="012647"/>
                  </a:solidFill>
                  <a:latin typeface="Arial"/>
                  <a:ea typeface="Arial"/>
                  <a:cs typeface="Arial"/>
                  <a:sym typeface="Arial"/>
                </a:rPr>
                <a:t>無料解説動画はこちら</a:t>
              </a:r>
              <a:endParaRPr/>
            </a:p>
          </p:txBody>
        </p:sp>
      </p:grpSp>
      <p:sp>
        <p:nvSpPr>
          <p:cNvPr id="95" name="Google Shape;95;p13"/>
          <p:cNvSpPr txBox="1"/>
          <p:nvPr/>
        </p:nvSpPr>
        <p:spPr>
          <a:xfrm>
            <a:off x="2852081" y="2484733"/>
            <a:ext cx="12583800" cy="53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92" b="1" i="0" u="none" strike="noStrike" cap="none">
                <a:solidFill>
                  <a:srgbClr val="012647"/>
                </a:solidFill>
                <a:latin typeface="Arial"/>
                <a:ea typeface="Arial"/>
                <a:cs typeface="Arial"/>
                <a:sym typeface="Arial"/>
              </a:rPr>
              <a:t>LOOV</a:t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14563863" y="1633136"/>
            <a:ext cx="2962137" cy="2125333"/>
          </a:xfrm>
          <a:custGeom>
            <a:avLst/>
            <a:gdLst/>
            <a:ahLst/>
            <a:cxnLst/>
            <a:rect l="l" t="t" r="r" b="b"/>
            <a:pathLst>
              <a:path w="2962137" h="2125333" extrusionOk="0">
                <a:moveTo>
                  <a:pt x="0" y="0"/>
                </a:moveTo>
                <a:lnTo>
                  <a:pt x="2962137" y="0"/>
                </a:lnTo>
                <a:lnTo>
                  <a:pt x="2962137" y="2125333"/>
                </a:lnTo>
                <a:lnTo>
                  <a:pt x="0" y="21253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 amt="24000"/>
            </a:blip>
            <a:stretch>
              <a:fillRect/>
            </a:stretch>
          </a:blipFill>
          <a:ln>
            <a:noFill/>
          </a:ln>
        </p:spPr>
      </p:sp>
      <p:sp>
        <p:nvSpPr>
          <p:cNvPr id="97" name="Google Shape;97;p13"/>
          <p:cNvSpPr/>
          <p:nvPr/>
        </p:nvSpPr>
        <p:spPr>
          <a:xfrm rot="244942">
            <a:off x="1028700" y="3965760"/>
            <a:ext cx="2598131" cy="2855089"/>
          </a:xfrm>
          <a:custGeom>
            <a:avLst/>
            <a:gdLst/>
            <a:ahLst/>
            <a:cxnLst/>
            <a:rect l="l" t="t" r="r" b="b"/>
            <a:pathLst>
              <a:path w="2598131" h="2855089" extrusionOk="0">
                <a:moveTo>
                  <a:pt x="0" y="0"/>
                </a:moveTo>
                <a:lnTo>
                  <a:pt x="2598131" y="0"/>
                </a:lnTo>
                <a:lnTo>
                  <a:pt x="2598131" y="2855089"/>
                </a:lnTo>
                <a:lnTo>
                  <a:pt x="0" y="28550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 amt="24000"/>
            </a:blip>
            <a:stretch>
              <a:fillRect/>
            </a:stretch>
          </a:blipFill>
          <a:ln>
            <a:noFill/>
          </a:ln>
        </p:spPr>
      </p:sp>
      <p:sp>
        <p:nvSpPr>
          <p:cNvPr id="98" name="Google Shape;98;p13"/>
          <p:cNvSpPr/>
          <p:nvPr/>
        </p:nvSpPr>
        <p:spPr>
          <a:xfrm rot="-736364">
            <a:off x="1970453" y="1239572"/>
            <a:ext cx="1776888" cy="1608084"/>
          </a:xfrm>
          <a:custGeom>
            <a:avLst/>
            <a:gdLst/>
            <a:ahLst/>
            <a:cxnLst/>
            <a:rect l="l" t="t" r="r" b="b"/>
            <a:pathLst>
              <a:path w="1776888" h="1608084" extrusionOk="0">
                <a:moveTo>
                  <a:pt x="0" y="0"/>
                </a:moveTo>
                <a:lnTo>
                  <a:pt x="1776888" y="0"/>
                </a:lnTo>
                <a:lnTo>
                  <a:pt x="1776888" y="1608084"/>
                </a:lnTo>
                <a:lnTo>
                  <a:pt x="0" y="16080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 amt="24000"/>
            </a:blip>
            <a:stretch>
              <a:fillRect/>
            </a:stretch>
          </a:blipFill>
          <a:ln>
            <a:noFill/>
          </a:ln>
        </p:spPr>
      </p:sp>
      <p:sp>
        <p:nvSpPr>
          <p:cNvPr id="99" name="Google Shape;99;p13"/>
          <p:cNvSpPr/>
          <p:nvPr/>
        </p:nvSpPr>
        <p:spPr>
          <a:xfrm rot="941509">
            <a:off x="15177251" y="4328695"/>
            <a:ext cx="2099943" cy="2129220"/>
          </a:xfrm>
          <a:custGeom>
            <a:avLst/>
            <a:gdLst/>
            <a:ahLst/>
            <a:cxnLst/>
            <a:rect l="l" t="t" r="r" b="b"/>
            <a:pathLst>
              <a:path w="2099943" h="2129220" extrusionOk="0">
                <a:moveTo>
                  <a:pt x="0" y="0"/>
                </a:moveTo>
                <a:lnTo>
                  <a:pt x="2099943" y="0"/>
                </a:lnTo>
                <a:lnTo>
                  <a:pt x="2099943" y="2129219"/>
                </a:lnTo>
                <a:lnTo>
                  <a:pt x="0" y="21292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 amt="24000"/>
            </a:blip>
            <a:stretch>
              <a:fillRect/>
            </a:stretch>
          </a:blipFill>
          <a:ln>
            <a:noFill/>
          </a:ln>
        </p:spPr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64F8877-B7A2-5956-8F06-41D22E087DC6}"/>
              </a:ext>
            </a:extLst>
          </p:cNvPr>
          <p:cNvGrpSpPr/>
          <p:nvPr/>
        </p:nvGrpSpPr>
        <p:grpSpPr>
          <a:xfrm>
            <a:off x="4420050" y="838200"/>
            <a:ext cx="10757550" cy="2256000"/>
            <a:chOff x="4420050" y="838200"/>
            <a:chExt cx="10757550" cy="2256000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5758500" y="1314677"/>
              <a:ext cx="9419100" cy="15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153" b="1" i="0" u="none" strike="noStrike" cap="none">
                  <a:solidFill>
                    <a:srgbClr val="012647"/>
                  </a:solidFill>
                  <a:latin typeface="Arial"/>
                  <a:ea typeface="Arial"/>
                  <a:cs typeface="Arial"/>
                  <a:sym typeface="Arial"/>
                </a:rPr>
                <a:t>分でわかる！</a:t>
              </a:r>
              <a:endParaRPr/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4420050" y="838200"/>
              <a:ext cx="1704600" cy="225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846" b="1" i="0" u="none" strike="noStrike" cap="none">
                  <a:solidFill>
                    <a:srgbClr val="012647"/>
                  </a:solidFill>
                </a:rPr>
                <a:t>3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8</cp:revision>
  <dcterms:modified xsi:type="dcterms:W3CDTF">2025-06-01T22:54:03Z</dcterms:modified>
</cp:coreProperties>
</file>