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1475BF-4EA5-4B1C-CF9C-F4F8DE588CBD}" v="14" dt="2025-06-01T23:09:13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ayo kaneko" userId="ea7bd28fde682a97" providerId="Windows Live" clId="Web-{631475BF-4EA5-4B1C-CF9C-F4F8DE588CBD}"/>
    <pc:docChg chg="modSld modMainMaster">
      <pc:chgData name="misayo kaneko" userId="ea7bd28fde682a97" providerId="Windows Live" clId="Web-{631475BF-4EA5-4B1C-CF9C-F4F8DE588CBD}" dt="2025-06-01T23:09:13.752" v="13"/>
      <pc:docMkLst>
        <pc:docMk/>
      </pc:docMkLst>
      <pc:sldChg chg="addSp delSp modSp mod addAnim delAnim modAnim">
        <pc:chgData name="misayo kaneko" userId="ea7bd28fde682a97" providerId="Windows Live" clId="Web-{631475BF-4EA5-4B1C-CF9C-F4F8DE588CBD}" dt="2025-06-01T23:09:13.752" v="13"/>
        <pc:sldMkLst>
          <pc:docMk/>
          <pc:sldMk cId="0" sldId="256"/>
        </pc:sldMkLst>
        <pc:grpChg chg="add">
          <ac:chgData name="misayo kaneko" userId="ea7bd28fde682a97" providerId="Windows Live" clId="Web-{631475BF-4EA5-4B1C-CF9C-F4F8DE588CBD}" dt="2025-06-01T22:46:32.495" v="0"/>
          <ac:grpSpMkLst>
            <pc:docMk/>
            <pc:sldMk cId="0" sldId="256"/>
            <ac:grpSpMk id="2" creationId="{A5F95B5A-07C0-8A69-168C-00DEBA0131F8}"/>
          </ac:grpSpMkLst>
        </pc:grpChg>
        <pc:grpChg chg="del">
          <ac:chgData name="misayo kaneko" userId="ea7bd28fde682a97" providerId="Windows Live" clId="Web-{631475BF-4EA5-4B1C-CF9C-F4F8DE588CBD}" dt="2025-06-01T23:08:39.673" v="11"/>
          <ac:grpSpMkLst>
            <pc:docMk/>
            <pc:sldMk cId="0" sldId="256"/>
            <ac:grpSpMk id="84" creationId="{00000000-0000-0000-0000-000000000000}"/>
          </ac:grpSpMkLst>
        </pc:grpChg>
        <pc:picChg chg="add del mod">
          <ac:chgData name="misayo kaneko" userId="ea7bd28fde682a97" providerId="Windows Live" clId="Web-{631475BF-4EA5-4B1C-CF9C-F4F8DE588CBD}" dt="2025-06-01T23:08:29.844" v="10"/>
          <ac:picMkLst>
            <pc:docMk/>
            <pc:sldMk cId="0" sldId="256"/>
            <ac:picMk id="3" creationId="{496846BA-940D-DD30-CDC3-8E48B778CE15}"/>
          </ac:picMkLst>
        </pc:picChg>
        <pc:picChg chg="add mod ord">
          <ac:chgData name="misayo kaneko" userId="ea7bd28fde682a97" providerId="Windows Live" clId="Web-{631475BF-4EA5-4B1C-CF9C-F4F8DE588CBD}" dt="2025-06-01T23:09:13.752" v="13"/>
          <ac:picMkLst>
            <pc:docMk/>
            <pc:sldMk cId="0" sldId="256"/>
            <ac:picMk id="4" creationId="{5AB7A528-22BD-00FE-C6C5-0AB9AA5C171A}"/>
          </ac:picMkLst>
        </pc:picChg>
      </pc:sldChg>
      <pc:sldMasterChg chg="mod setBg modSldLayout">
        <pc:chgData name="misayo kaneko" userId="ea7bd28fde682a97" providerId="Windows Live" clId="Web-{631475BF-4EA5-4B1C-CF9C-F4F8DE588CBD}" dt="2025-06-01T23:08:29.844" v="10"/>
        <pc:sldMasterMkLst>
          <pc:docMk/>
          <pc:sldMasterMk cId="0" sldId="2147483659"/>
        </pc:sldMasterMkLst>
        <pc:sldLayoutChg chg="mod">
          <pc:chgData name="misayo kaneko" userId="ea7bd28fde682a97" providerId="Windows Live" clId="Web-{631475BF-4EA5-4B1C-CF9C-F4F8DE588CBD}" dt="2025-06-01T23:08:29.844" v="10"/>
          <pc:sldLayoutMkLst>
            <pc:docMk/>
            <pc:sldMasterMk cId="0" sldId="2147483659"/>
            <pc:sldLayoutMk cId="0" sldId="2147483648"/>
          </pc:sldLayoutMkLst>
        </pc:sldLayoutChg>
        <pc:sldLayoutChg chg="mod">
          <pc:chgData name="misayo kaneko" userId="ea7bd28fde682a97" providerId="Windows Live" clId="Web-{631475BF-4EA5-4B1C-CF9C-F4F8DE588CBD}" dt="2025-06-01T23:08:29.844" v="10"/>
          <pc:sldLayoutMkLst>
            <pc:docMk/>
            <pc:sldMasterMk cId="0" sldId="2147483659"/>
            <pc:sldLayoutMk cId="0" sldId="2147483649"/>
          </pc:sldLayoutMkLst>
        </pc:sldLayoutChg>
        <pc:sldLayoutChg chg="mod">
          <pc:chgData name="misayo kaneko" userId="ea7bd28fde682a97" providerId="Windows Live" clId="Web-{631475BF-4EA5-4B1C-CF9C-F4F8DE588CBD}" dt="2025-06-01T23:08:29.844" v="10"/>
          <pc:sldLayoutMkLst>
            <pc:docMk/>
            <pc:sldMasterMk cId="0" sldId="2147483659"/>
            <pc:sldLayoutMk cId="0" sldId="2147483650"/>
          </pc:sldLayoutMkLst>
        </pc:sldLayoutChg>
        <pc:sldLayoutChg chg="mod">
          <pc:chgData name="misayo kaneko" userId="ea7bd28fde682a97" providerId="Windows Live" clId="Web-{631475BF-4EA5-4B1C-CF9C-F4F8DE588CBD}" dt="2025-06-01T23:08:29.844" v="10"/>
          <pc:sldLayoutMkLst>
            <pc:docMk/>
            <pc:sldMasterMk cId="0" sldId="2147483659"/>
            <pc:sldLayoutMk cId="0" sldId="2147483651"/>
          </pc:sldLayoutMkLst>
        </pc:sldLayoutChg>
        <pc:sldLayoutChg chg="mod">
          <pc:chgData name="misayo kaneko" userId="ea7bd28fde682a97" providerId="Windows Live" clId="Web-{631475BF-4EA5-4B1C-CF9C-F4F8DE588CBD}" dt="2025-06-01T23:08:29.844" v="10"/>
          <pc:sldLayoutMkLst>
            <pc:docMk/>
            <pc:sldMasterMk cId="0" sldId="2147483659"/>
            <pc:sldLayoutMk cId="0" sldId="2147483652"/>
          </pc:sldLayoutMkLst>
        </pc:sldLayoutChg>
        <pc:sldLayoutChg chg="mod">
          <pc:chgData name="misayo kaneko" userId="ea7bd28fde682a97" providerId="Windows Live" clId="Web-{631475BF-4EA5-4B1C-CF9C-F4F8DE588CBD}" dt="2025-06-01T23:08:29.844" v="10"/>
          <pc:sldLayoutMkLst>
            <pc:docMk/>
            <pc:sldMasterMk cId="0" sldId="2147483659"/>
            <pc:sldLayoutMk cId="0" sldId="2147483653"/>
          </pc:sldLayoutMkLst>
        </pc:sldLayoutChg>
        <pc:sldLayoutChg chg="mod">
          <pc:chgData name="misayo kaneko" userId="ea7bd28fde682a97" providerId="Windows Live" clId="Web-{631475BF-4EA5-4B1C-CF9C-F4F8DE588CBD}" dt="2025-06-01T23:08:29.844" v="10"/>
          <pc:sldLayoutMkLst>
            <pc:docMk/>
            <pc:sldMasterMk cId="0" sldId="2147483659"/>
            <pc:sldLayoutMk cId="0" sldId="2147483654"/>
          </pc:sldLayoutMkLst>
        </pc:sldLayoutChg>
        <pc:sldLayoutChg chg="mod">
          <pc:chgData name="misayo kaneko" userId="ea7bd28fde682a97" providerId="Windows Live" clId="Web-{631475BF-4EA5-4B1C-CF9C-F4F8DE588CBD}" dt="2025-06-01T23:08:29.844" v="10"/>
          <pc:sldLayoutMkLst>
            <pc:docMk/>
            <pc:sldMasterMk cId="0" sldId="2147483659"/>
            <pc:sldLayoutMk cId="0" sldId="2147483655"/>
          </pc:sldLayoutMkLst>
        </pc:sldLayoutChg>
        <pc:sldLayoutChg chg="mod">
          <pc:chgData name="misayo kaneko" userId="ea7bd28fde682a97" providerId="Windows Live" clId="Web-{631475BF-4EA5-4B1C-CF9C-F4F8DE588CBD}" dt="2025-06-01T23:08:29.844" v="10"/>
          <pc:sldLayoutMkLst>
            <pc:docMk/>
            <pc:sldMasterMk cId="0" sldId="2147483659"/>
            <pc:sldLayoutMk cId="0" sldId="2147483656"/>
          </pc:sldLayoutMkLst>
        </pc:sldLayoutChg>
        <pc:sldLayoutChg chg="mod">
          <pc:chgData name="misayo kaneko" userId="ea7bd28fde682a97" providerId="Windows Live" clId="Web-{631475BF-4EA5-4B1C-CF9C-F4F8DE588CBD}" dt="2025-06-01T23:08:29.844" v="10"/>
          <pc:sldLayoutMkLst>
            <pc:docMk/>
            <pc:sldMasterMk cId="0" sldId="2147483659"/>
            <pc:sldLayoutMk cId="0" sldId="2147483657"/>
          </pc:sldLayoutMkLst>
        </pc:sldLayoutChg>
        <pc:sldLayoutChg chg="mod">
          <pc:chgData name="misayo kaneko" userId="ea7bd28fde682a97" providerId="Windows Live" clId="Web-{631475BF-4EA5-4B1C-CF9C-F4F8DE588CBD}" dt="2025-06-01T23:08:29.844" v="10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AB7A528-22BD-00FE-C6C5-0AB9AA5C1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5" name="Google Shape;105;p13"/>
          <p:cNvSpPr txBox="1"/>
          <p:nvPr/>
        </p:nvSpPr>
        <p:spPr>
          <a:xfrm>
            <a:off x="2244898" y="1114425"/>
            <a:ext cx="13798200" cy="59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7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動画で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75" b="1" i="0" u="none" strike="noStrike" cap="none">
                <a:solidFill>
                  <a:srgbClr val="FFF61F"/>
                </a:solidFill>
                <a:latin typeface="Arial"/>
                <a:ea typeface="Arial"/>
                <a:cs typeface="Arial"/>
                <a:sym typeface="Arial"/>
              </a:rPr>
              <a:t>徹底</a:t>
            </a:r>
            <a:r>
              <a:rPr lang="en-US" sz="2117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解説</a:t>
            </a:r>
            <a:endParaRPr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5F95B5A-07C0-8A69-168C-00DEBA0131F8}"/>
              </a:ext>
            </a:extLst>
          </p:cNvPr>
          <p:cNvGrpSpPr/>
          <p:nvPr/>
        </p:nvGrpSpPr>
        <p:grpSpPr>
          <a:xfrm>
            <a:off x="1034173" y="7593784"/>
            <a:ext cx="16249650" cy="1931216"/>
            <a:chOff x="1034173" y="7593784"/>
            <a:chExt cx="16249650" cy="1931216"/>
          </a:xfrm>
        </p:grpSpPr>
        <p:grpSp>
          <p:nvGrpSpPr>
            <p:cNvPr id="106" name="Google Shape;106;p13"/>
            <p:cNvGrpSpPr/>
            <p:nvPr/>
          </p:nvGrpSpPr>
          <p:grpSpPr>
            <a:xfrm>
              <a:off x="1034173" y="7593784"/>
              <a:ext cx="16249650" cy="1931216"/>
              <a:chOff x="0" y="-28575"/>
              <a:chExt cx="4279743" cy="508633"/>
            </a:xfrm>
          </p:grpSpPr>
          <p:sp>
            <p:nvSpPr>
              <p:cNvPr id="107" name="Google Shape;107;p13"/>
              <p:cNvSpPr/>
              <p:nvPr/>
            </p:nvSpPr>
            <p:spPr>
              <a:xfrm>
                <a:off x="0" y="0"/>
                <a:ext cx="4279743" cy="480058"/>
              </a:xfrm>
              <a:custGeom>
                <a:avLst/>
                <a:gdLst/>
                <a:ahLst/>
                <a:cxnLst/>
                <a:rect l="l" t="t" r="r" b="b"/>
                <a:pathLst>
                  <a:path w="4279743" h="480058" extrusionOk="0">
                    <a:moveTo>
                      <a:pt x="47644" y="0"/>
                    </a:moveTo>
                    <a:lnTo>
                      <a:pt x="4232099" y="0"/>
                    </a:lnTo>
                    <a:cubicBezTo>
                      <a:pt x="4258412" y="0"/>
                      <a:pt x="4279743" y="21331"/>
                      <a:pt x="4279743" y="47644"/>
                    </a:cubicBezTo>
                    <a:lnTo>
                      <a:pt x="4279743" y="432414"/>
                    </a:lnTo>
                    <a:cubicBezTo>
                      <a:pt x="4279743" y="445050"/>
                      <a:pt x="4274724" y="457169"/>
                      <a:pt x="4265788" y="466103"/>
                    </a:cubicBezTo>
                    <a:cubicBezTo>
                      <a:pt x="4256854" y="475038"/>
                      <a:pt x="4244735" y="480058"/>
                      <a:pt x="4232099" y="480058"/>
                    </a:cubicBezTo>
                    <a:lnTo>
                      <a:pt x="47644" y="480058"/>
                    </a:lnTo>
                    <a:cubicBezTo>
                      <a:pt x="21331" y="480058"/>
                      <a:pt x="0" y="458727"/>
                      <a:pt x="0" y="432414"/>
                    </a:cubicBezTo>
                    <a:lnTo>
                      <a:pt x="0" y="47644"/>
                    </a:lnTo>
                    <a:cubicBezTo>
                      <a:pt x="0" y="21331"/>
                      <a:pt x="21331" y="0"/>
                      <a:pt x="47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3"/>
              <p:cNvSpPr txBox="1"/>
              <p:nvPr/>
            </p:nvSpPr>
            <p:spPr>
              <a:xfrm>
                <a:off x="0" y="-28575"/>
                <a:ext cx="4279743" cy="5086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" name="Google Shape;109;p13"/>
            <p:cNvSpPr/>
            <p:nvPr/>
          </p:nvSpPr>
          <p:spPr>
            <a:xfrm>
              <a:off x="15122901" y="8192784"/>
              <a:ext cx="513445" cy="841713"/>
            </a:xfrm>
            <a:custGeom>
              <a:avLst/>
              <a:gdLst/>
              <a:ahLst/>
              <a:cxnLst/>
              <a:rect l="l" t="t" r="r" b="b"/>
              <a:pathLst>
                <a:path w="513445" h="841713" extrusionOk="0">
                  <a:moveTo>
                    <a:pt x="0" y="0"/>
                  </a:moveTo>
                  <a:lnTo>
                    <a:pt x="513445" y="0"/>
                  </a:lnTo>
                  <a:lnTo>
                    <a:pt x="513445" y="841713"/>
                  </a:lnTo>
                  <a:lnTo>
                    <a:pt x="0" y="84171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0" name="Google Shape;110;p13"/>
            <p:cNvSpPr txBox="1"/>
            <p:nvPr/>
          </p:nvSpPr>
          <p:spPr>
            <a:xfrm>
              <a:off x="3150000" y="7917297"/>
              <a:ext cx="11988000" cy="152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919" b="1" i="0" u="none" strike="noStrike" cap="none">
                  <a:solidFill>
                    <a:srgbClr val="00005F"/>
                  </a:solidFill>
                  <a:latin typeface="Arial"/>
                  <a:ea typeface="Arial"/>
                  <a:cs typeface="Arial"/>
                  <a:sym typeface="Arial"/>
                </a:rPr>
                <a:t>いますぐ視聴する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15</cp:revision>
  <dcterms:modified xsi:type="dcterms:W3CDTF">2025-06-01T23:09:14Z</dcterms:modified>
</cp:coreProperties>
</file>