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8288000" cy="10287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B0C3B2-A0DB-3E6B-4AAA-7D3B3FEF405A}" v="14" dt="2025-06-01T22:45:28.5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sayo kaneko" userId="ea7bd28fde682a97" providerId="Windows Live" clId="Web-{70B0C3B2-A0DB-3E6B-4AAA-7D3B3FEF405A}"/>
    <pc:docChg chg="modSld">
      <pc:chgData name="misayo kaneko" userId="ea7bd28fde682a97" providerId="Windows Live" clId="Web-{70B0C3B2-A0DB-3E6B-4AAA-7D3B3FEF405A}" dt="2025-06-01T22:45:28.561" v="13"/>
      <pc:docMkLst>
        <pc:docMk/>
      </pc:docMkLst>
      <pc:sldChg chg="addSp modSp addAnim modAnim">
        <pc:chgData name="misayo kaneko" userId="ea7bd28fde682a97" providerId="Windows Live" clId="Web-{70B0C3B2-A0DB-3E6B-4AAA-7D3B3FEF405A}" dt="2025-06-01T22:45:28.561" v="13"/>
        <pc:sldMkLst>
          <pc:docMk/>
          <pc:sldMk cId="0" sldId="256"/>
        </pc:sldMkLst>
        <pc:grpChg chg="add">
          <ac:chgData name="misayo kaneko" userId="ea7bd28fde682a97" providerId="Windows Live" clId="Web-{70B0C3B2-A0DB-3E6B-4AAA-7D3B3FEF405A}" dt="2025-06-01T22:45:00.529" v="2"/>
          <ac:grpSpMkLst>
            <pc:docMk/>
            <pc:sldMk cId="0" sldId="256"/>
            <ac:grpSpMk id="2" creationId="{5BA091BF-C322-722B-5D05-C03BB0F72731}"/>
          </ac:grpSpMkLst>
        </pc:grpChg>
        <pc:grpChg chg="add">
          <ac:chgData name="misayo kaneko" userId="ea7bd28fde682a97" providerId="Windows Live" clId="Web-{70B0C3B2-A0DB-3E6B-4AAA-7D3B3FEF405A}" dt="2025-06-01T22:45:23.748" v="10"/>
          <ac:grpSpMkLst>
            <pc:docMk/>
            <pc:sldMk cId="0" sldId="256"/>
            <ac:grpSpMk id="3" creationId="{C98C9C05-3781-F3AB-FBDF-775AE98D881F}"/>
          </ac:grpSpMkLst>
        </pc:grpChg>
        <pc:picChg chg="mod">
          <ac:chgData name="misayo kaneko" userId="ea7bd28fde682a97" providerId="Windows Live" clId="Web-{70B0C3B2-A0DB-3E6B-4AAA-7D3B3FEF405A}" dt="2025-06-01T22:44:48.138" v="1" actId="1076"/>
          <ac:picMkLst>
            <pc:docMk/>
            <pc:sldMk cId="0" sldId="256"/>
            <ac:picMk id="84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3"/>
          <p:cNvPicPr preferRelativeResize="0"/>
          <p:nvPr/>
        </p:nvPicPr>
        <p:blipFill rotWithShape="1">
          <a:blip r:embed="rId3">
            <a:alphaModFix/>
          </a:blip>
          <a:srcRect l="6101" t="6685" r="5042" b="5628"/>
          <a:stretch/>
        </p:blipFill>
        <p:spPr>
          <a:xfrm>
            <a:off x="0" y="0"/>
            <a:ext cx="18288000" cy="1028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551767" y="-1160228"/>
            <a:ext cx="4083223" cy="4083223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28700" y="8191079"/>
            <a:ext cx="3498673" cy="3498673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794994" y="589109"/>
            <a:ext cx="1823694" cy="1823694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6593378" y="8556984"/>
            <a:ext cx="2520016" cy="252001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5BA091BF-C322-722B-5D05-C03BB0F72731}"/>
              </a:ext>
            </a:extLst>
          </p:cNvPr>
          <p:cNvGrpSpPr/>
          <p:nvPr/>
        </p:nvGrpSpPr>
        <p:grpSpPr>
          <a:xfrm>
            <a:off x="3499970" y="719188"/>
            <a:ext cx="11615446" cy="2203807"/>
            <a:chOff x="3499970" y="719188"/>
            <a:chExt cx="11615446" cy="2203807"/>
          </a:xfrm>
        </p:grpSpPr>
        <p:grpSp>
          <p:nvGrpSpPr>
            <p:cNvPr id="89" name="Google Shape;89;p13"/>
            <p:cNvGrpSpPr/>
            <p:nvPr/>
          </p:nvGrpSpPr>
          <p:grpSpPr>
            <a:xfrm>
              <a:off x="3499970" y="719188"/>
              <a:ext cx="11615446" cy="1761592"/>
              <a:chOff x="0" y="-47625"/>
              <a:chExt cx="2159305" cy="327479"/>
            </a:xfrm>
          </p:grpSpPr>
          <p:sp>
            <p:nvSpPr>
              <p:cNvPr id="90" name="Google Shape;90;p13"/>
              <p:cNvSpPr/>
              <p:nvPr/>
            </p:nvSpPr>
            <p:spPr>
              <a:xfrm>
                <a:off x="0" y="0"/>
                <a:ext cx="2159305" cy="279854"/>
              </a:xfrm>
              <a:custGeom>
                <a:avLst/>
                <a:gdLst/>
                <a:ahLst/>
                <a:cxnLst/>
                <a:rect l="l" t="t" r="r" b="b"/>
                <a:pathLst>
                  <a:path w="2159305" h="279854" extrusionOk="0">
                    <a:moveTo>
                      <a:pt x="66652" y="0"/>
                    </a:moveTo>
                    <a:lnTo>
                      <a:pt x="2092653" y="0"/>
                    </a:lnTo>
                    <a:cubicBezTo>
                      <a:pt x="2110330" y="0"/>
                      <a:pt x="2127284" y="7022"/>
                      <a:pt x="2139783" y="19522"/>
                    </a:cubicBezTo>
                    <a:cubicBezTo>
                      <a:pt x="2152283" y="32022"/>
                      <a:pt x="2159305" y="48975"/>
                      <a:pt x="2159305" y="66652"/>
                    </a:cubicBezTo>
                    <a:lnTo>
                      <a:pt x="2159305" y="213202"/>
                    </a:lnTo>
                    <a:cubicBezTo>
                      <a:pt x="2159305" y="230879"/>
                      <a:pt x="2152283" y="247832"/>
                      <a:pt x="2139783" y="260332"/>
                    </a:cubicBezTo>
                    <a:cubicBezTo>
                      <a:pt x="2127284" y="272832"/>
                      <a:pt x="2110330" y="279854"/>
                      <a:pt x="2092653" y="279854"/>
                    </a:cubicBezTo>
                    <a:lnTo>
                      <a:pt x="66652" y="279854"/>
                    </a:lnTo>
                    <a:cubicBezTo>
                      <a:pt x="48975" y="279854"/>
                      <a:pt x="32022" y="272832"/>
                      <a:pt x="19522" y="260332"/>
                    </a:cubicBezTo>
                    <a:cubicBezTo>
                      <a:pt x="7022" y="247832"/>
                      <a:pt x="0" y="230879"/>
                      <a:pt x="0" y="213202"/>
                    </a:cubicBezTo>
                    <a:lnTo>
                      <a:pt x="0" y="66652"/>
                    </a:lnTo>
                    <a:cubicBezTo>
                      <a:pt x="0" y="48975"/>
                      <a:pt x="7022" y="32022"/>
                      <a:pt x="19522" y="19522"/>
                    </a:cubicBezTo>
                    <a:cubicBezTo>
                      <a:pt x="32022" y="7022"/>
                      <a:pt x="48975" y="0"/>
                      <a:pt x="66652" y="0"/>
                    </a:cubicBezTo>
                    <a:close/>
                  </a:path>
                </a:pathLst>
              </a:custGeom>
              <a:solidFill>
                <a:srgbClr val="FFDE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" name="Google Shape;91;p13"/>
              <p:cNvSpPr txBox="1"/>
              <p:nvPr/>
            </p:nvSpPr>
            <p:spPr>
              <a:xfrm>
                <a:off x="0" y="-47625"/>
                <a:ext cx="2159305" cy="32747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71950" tIns="71950" rIns="71950" bIns="7195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86611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2" name="Google Shape;92;p13"/>
            <p:cNvGrpSpPr/>
            <p:nvPr/>
          </p:nvGrpSpPr>
          <p:grpSpPr>
            <a:xfrm>
              <a:off x="9094439" y="2464405"/>
              <a:ext cx="426507" cy="458590"/>
              <a:chOff x="0" y="-6718"/>
              <a:chExt cx="538879" cy="579414"/>
            </a:xfrm>
          </p:grpSpPr>
          <p:sp>
            <p:nvSpPr>
              <p:cNvPr id="93" name="Google Shape;93;p13"/>
              <p:cNvSpPr/>
              <p:nvPr/>
            </p:nvSpPr>
            <p:spPr>
              <a:xfrm>
                <a:off x="0" y="0"/>
                <a:ext cx="538879" cy="572696"/>
              </a:xfrm>
              <a:custGeom>
                <a:avLst/>
                <a:gdLst/>
                <a:ahLst/>
                <a:cxnLst/>
                <a:rect l="l" t="t" r="r" b="b"/>
                <a:pathLst>
                  <a:path w="538879" h="572696" extrusionOk="0">
                    <a:moveTo>
                      <a:pt x="269440" y="572696"/>
                    </a:moveTo>
                    <a:lnTo>
                      <a:pt x="538879" y="0"/>
                    </a:lnTo>
                    <a:lnTo>
                      <a:pt x="0" y="0"/>
                    </a:lnTo>
                    <a:lnTo>
                      <a:pt x="269440" y="572696"/>
                    </a:lnTo>
                    <a:close/>
                  </a:path>
                </a:pathLst>
              </a:custGeom>
              <a:solidFill>
                <a:srgbClr val="FFDE59"/>
              </a:solidFill>
              <a:ln>
                <a:noFill/>
              </a:ln>
            </p:spPr>
          </p:sp>
          <p:sp>
            <p:nvSpPr>
              <p:cNvPr id="94" name="Google Shape;94;p13"/>
              <p:cNvSpPr txBox="1"/>
              <p:nvPr/>
            </p:nvSpPr>
            <p:spPr>
              <a:xfrm>
                <a:off x="84200" y="-6718"/>
                <a:ext cx="370479" cy="3135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71950" tIns="71950" rIns="71950" bIns="7195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86611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95" name="Google Shape;95;p13"/>
            <p:cNvSpPr txBox="1"/>
            <p:nvPr/>
          </p:nvSpPr>
          <p:spPr>
            <a:xfrm>
              <a:off x="4641667" y="995525"/>
              <a:ext cx="10473600" cy="1584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747" b="1" i="0" u="none" strike="noStrike" cap="none">
                  <a:solidFill>
                    <a:srgbClr val="0575E6"/>
                  </a:solidFill>
                  <a:latin typeface="Arial"/>
                  <a:ea typeface="Arial"/>
                  <a:cs typeface="Arial"/>
                  <a:sym typeface="Arial"/>
                </a:rPr>
                <a:t>動画で徹底解説！</a:t>
              </a:r>
              <a:endParaRPr/>
            </a:p>
          </p:txBody>
        </p:sp>
      </p:grpSp>
      <p:sp>
        <p:nvSpPr>
          <p:cNvPr id="96" name="Google Shape;96;p13"/>
          <p:cNvSpPr/>
          <p:nvPr/>
        </p:nvSpPr>
        <p:spPr>
          <a:xfrm>
            <a:off x="14771470" y="589109"/>
            <a:ext cx="2754530" cy="465975"/>
          </a:xfrm>
          <a:custGeom>
            <a:avLst/>
            <a:gdLst/>
            <a:ahLst/>
            <a:cxnLst/>
            <a:rect l="l" t="t" r="r" b="b"/>
            <a:pathLst>
              <a:path w="2754530" h="465975" extrusionOk="0">
                <a:moveTo>
                  <a:pt x="0" y="0"/>
                </a:moveTo>
                <a:lnTo>
                  <a:pt x="2754530" y="0"/>
                </a:lnTo>
                <a:lnTo>
                  <a:pt x="2754530" y="465974"/>
                </a:lnTo>
                <a:lnTo>
                  <a:pt x="0" y="46597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C98C9C05-3781-F3AB-FBDF-775AE98D881F}"/>
              </a:ext>
            </a:extLst>
          </p:cNvPr>
          <p:cNvGrpSpPr/>
          <p:nvPr/>
        </p:nvGrpSpPr>
        <p:grpSpPr>
          <a:xfrm>
            <a:off x="762000" y="7359408"/>
            <a:ext cx="16764000" cy="2245338"/>
            <a:chOff x="762000" y="7359408"/>
            <a:chExt cx="16764000" cy="2245338"/>
          </a:xfrm>
        </p:grpSpPr>
        <p:grpSp>
          <p:nvGrpSpPr>
            <p:cNvPr id="97" name="Google Shape;97;p13"/>
            <p:cNvGrpSpPr/>
            <p:nvPr/>
          </p:nvGrpSpPr>
          <p:grpSpPr>
            <a:xfrm>
              <a:off x="762000" y="7359408"/>
              <a:ext cx="16764000" cy="2164406"/>
              <a:chOff x="0" y="-47625"/>
              <a:chExt cx="3459997" cy="446722"/>
            </a:xfrm>
          </p:grpSpPr>
          <p:sp>
            <p:nvSpPr>
              <p:cNvPr id="98" name="Google Shape;98;p13"/>
              <p:cNvSpPr/>
              <p:nvPr/>
            </p:nvSpPr>
            <p:spPr>
              <a:xfrm>
                <a:off x="0" y="0"/>
                <a:ext cx="3459997" cy="399097"/>
              </a:xfrm>
              <a:custGeom>
                <a:avLst/>
                <a:gdLst/>
                <a:ahLst/>
                <a:cxnLst/>
                <a:rect l="l" t="t" r="r" b="b"/>
                <a:pathLst>
                  <a:path w="3459997" h="399097" extrusionOk="0">
                    <a:moveTo>
                      <a:pt x="17087" y="0"/>
                    </a:moveTo>
                    <a:lnTo>
                      <a:pt x="3442910" y="0"/>
                    </a:lnTo>
                    <a:cubicBezTo>
                      <a:pt x="3452347" y="0"/>
                      <a:pt x="3459997" y="7650"/>
                      <a:pt x="3459997" y="17087"/>
                    </a:cubicBezTo>
                    <a:lnTo>
                      <a:pt x="3459997" y="382009"/>
                    </a:lnTo>
                    <a:cubicBezTo>
                      <a:pt x="3459997" y="391446"/>
                      <a:pt x="3452347" y="399097"/>
                      <a:pt x="3442910" y="399097"/>
                    </a:cubicBezTo>
                    <a:lnTo>
                      <a:pt x="17087" y="399097"/>
                    </a:lnTo>
                    <a:cubicBezTo>
                      <a:pt x="7650" y="399097"/>
                      <a:pt x="0" y="391446"/>
                      <a:pt x="0" y="382009"/>
                    </a:cubicBezTo>
                    <a:lnTo>
                      <a:pt x="0" y="17087"/>
                    </a:lnTo>
                    <a:cubicBezTo>
                      <a:pt x="0" y="7650"/>
                      <a:pt x="7650" y="0"/>
                      <a:pt x="17087" y="0"/>
                    </a:cubicBezTo>
                    <a:close/>
                  </a:path>
                </a:pathLst>
              </a:custGeom>
              <a:solidFill>
                <a:srgbClr val="FF852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" name="Google Shape;99;p13"/>
              <p:cNvSpPr txBox="1"/>
              <p:nvPr/>
            </p:nvSpPr>
            <p:spPr>
              <a:xfrm>
                <a:off x="0" y="-47625"/>
                <a:ext cx="3459997" cy="44672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4825" tIns="64825" rIns="64825" bIns="648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86666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00" name="Google Shape;100;p13"/>
            <p:cNvSpPr txBox="1"/>
            <p:nvPr/>
          </p:nvSpPr>
          <p:spPr>
            <a:xfrm>
              <a:off x="3111000" y="7599846"/>
              <a:ext cx="12066000" cy="2004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3999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9186" b="1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無料で視聴する</a:t>
              </a:r>
              <a:endParaRPr/>
            </a:p>
          </p:txBody>
        </p:sp>
        <p:sp>
          <p:nvSpPr>
            <p:cNvPr id="101" name="Google Shape;101;p13"/>
            <p:cNvSpPr/>
            <p:nvPr/>
          </p:nvSpPr>
          <p:spPr>
            <a:xfrm>
              <a:off x="13852133" y="8105664"/>
              <a:ext cx="1170615" cy="940882"/>
            </a:xfrm>
            <a:custGeom>
              <a:avLst/>
              <a:gdLst/>
              <a:ahLst/>
              <a:cxnLst/>
              <a:rect l="l" t="t" r="r" b="b"/>
              <a:pathLst>
                <a:path w="1170615" h="940882" extrusionOk="0">
                  <a:moveTo>
                    <a:pt x="0" y="0"/>
                  </a:moveTo>
                  <a:lnTo>
                    <a:pt x="1170616" y="0"/>
                  </a:lnTo>
                  <a:lnTo>
                    <a:pt x="1170616" y="940882"/>
                  </a:lnTo>
                  <a:lnTo>
                    <a:pt x="0" y="94088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7">
                <a:alphaModFix/>
              </a:blip>
              <a:stretch>
                <a:fillRect/>
              </a:stretch>
            </a:blipFill>
            <a:ln>
              <a:noFill/>
            </a:ln>
          </p:spPr>
        </p:sp>
      </p:grpSp>
      <p:sp>
        <p:nvSpPr>
          <p:cNvPr id="102" name="Google Shape;102;p13"/>
          <p:cNvSpPr txBox="1"/>
          <p:nvPr/>
        </p:nvSpPr>
        <p:spPr>
          <a:xfrm>
            <a:off x="0" y="3026099"/>
            <a:ext cx="18288000" cy="245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763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LOOVのメリットとは？</a:t>
            </a:r>
            <a:endParaRPr/>
          </a:p>
        </p:txBody>
      </p:sp>
      <p:sp>
        <p:nvSpPr>
          <p:cNvPr id="103" name="Google Shape;103;p13"/>
          <p:cNvSpPr txBox="1"/>
          <p:nvPr/>
        </p:nvSpPr>
        <p:spPr>
          <a:xfrm>
            <a:off x="1412673" y="5446635"/>
            <a:ext cx="15462600" cy="129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29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154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お好きな時間に視聴いただけます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Custom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6</cp:revision>
  <dcterms:modified xsi:type="dcterms:W3CDTF">2025-06-01T22:45:29Z</dcterms:modified>
</cp:coreProperties>
</file>