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81CB7-315F-0D1A-CA76-2F2173CC81A6}" v="17" dt="2025-06-01T22:58:59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ayo kaneko" userId="ea7bd28fde682a97" providerId="Windows Live" clId="Web-{19E81CB7-315F-0D1A-CA76-2F2173CC81A6}"/>
    <pc:docChg chg="modSld">
      <pc:chgData name="misayo kaneko" userId="ea7bd28fde682a97" providerId="Windows Live" clId="Web-{19E81CB7-315F-0D1A-CA76-2F2173CC81A6}" dt="2025-06-01T22:58:59.971" v="16"/>
      <pc:docMkLst>
        <pc:docMk/>
      </pc:docMkLst>
      <pc:sldChg chg="addSp modSp addAnim modAnim">
        <pc:chgData name="misayo kaneko" userId="ea7bd28fde682a97" providerId="Windows Live" clId="Web-{19E81CB7-315F-0D1A-CA76-2F2173CC81A6}" dt="2025-06-01T22:58:59.971" v="16"/>
        <pc:sldMkLst>
          <pc:docMk/>
          <pc:sldMk cId="0" sldId="256"/>
        </pc:sldMkLst>
        <pc:grpChg chg="add">
          <ac:chgData name="misayo kaneko" userId="ea7bd28fde682a97" providerId="Windows Live" clId="Web-{19E81CB7-315F-0D1A-CA76-2F2173CC81A6}" dt="2025-06-01T22:43:59.977" v="3"/>
          <ac:grpSpMkLst>
            <pc:docMk/>
            <pc:sldMk cId="0" sldId="256"/>
            <ac:grpSpMk id="2" creationId="{B6F077B3-79E5-97A4-77DA-682041CAFCA9}"/>
          </ac:grpSpMkLst>
        </pc:grpChg>
        <pc:grpChg chg="add">
          <ac:chgData name="misayo kaneko" userId="ea7bd28fde682a97" providerId="Windows Live" clId="Web-{19E81CB7-315F-0D1A-CA76-2F2173CC81A6}" dt="2025-06-01T22:58:39.971" v="11"/>
          <ac:grpSpMkLst>
            <pc:docMk/>
            <pc:sldMk cId="0" sldId="256"/>
            <ac:grpSpMk id="3" creationId="{FDB41357-C4EF-B3A2-0E22-91E6C0D7F39F}"/>
          </ac:grpSpMkLst>
        </pc:grpChg>
        <pc:grpChg chg="mod">
          <ac:chgData name="misayo kaneko" userId="ea7bd28fde682a97" providerId="Windows Live" clId="Web-{19E81CB7-315F-0D1A-CA76-2F2173CC81A6}" dt="2025-06-01T22:43:57.321" v="2" actId="1076"/>
          <ac:grpSpMkLst>
            <pc:docMk/>
            <pc:sldMk cId="0" sldId="256"/>
            <ac:grpSpMk id="85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title="背景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"/>
            <a:ext cx="18288000" cy="10287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0" y="7187224"/>
            <a:ext cx="18288000" cy="3099776"/>
            <a:chOff x="0" y="-28575"/>
            <a:chExt cx="4355043" cy="738170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4355043" cy="709595"/>
            </a:xfrm>
            <a:custGeom>
              <a:avLst/>
              <a:gdLst/>
              <a:ahLst/>
              <a:cxnLst/>
              <a:rect l="l" t="t" r="r" b="b"/>
              <a:pathLst>
                <a:path w="4355043" h="709595" extrusionOk="0">
                  <a:moveTo>
                    <a:pt x="0" y="0"/>
                  </a:moveTo>
                  <a:lnTo>
                    <a:pt x="4355043" y="0"/>
                  </a:lnTo>
                  <a:lnTo>
                    <a:pt x="4355043" y="709595"/>
                  </a:lnTo>
                  <a:lnTo>
                    <a:pt x="0" y="709595"/>
                  </a:lnTo>
                  <a:close/>
                </a:path>
              </a:pathLst>
            </a:custGeom>
            <a:gradFill>
              <a:gsLst>
                <a:gs pos="0">
                  <a:srgbClr val="F9F2FF"/>
                </a:gs>
                <a:gs pos="100000">
                  <a:srgbClr val="F8FA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-28575"/>
              <a:ext cx="4355043" cy="738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175" tIns="56175" rIns="56175" bIns="56175" anchor="ctr" anchorCtr="0">
              <a:noAutofit/>
            </a:bodyPr>
            <a:lstStyle/>
            <a:p>
              <a:pPr marL="0" marR="0" lvl="0" indent="0" algn="ctr" rtl="0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 txBox="1"/>
          <p:nvPr/>
        </p:nvSpPr>
        <p:spPr>
          <a:xfrm>
            <a:off x="1028700" y="1118054"/>
            <a:ext cx="12618300" cy="54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5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動画で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5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簡単解説</a:t>
            </a:r>
            <a:endParaRPr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6F077B3-79E5-97A4-77DA-682041CAFCA9}"/>
              </a:ext>
            </a:extLst>
          </p:cNvPr>
          <p:cNvGrpSpPr/>
          <p:nvPr/>
        </p:nvGrpSpPr>
        <p:grpSpPr>
          <a:xfrm>
            <a:off x="1028700" y="7644187"/>
            <a:ext cx="16439678" cy="2256000"/>
            <a:chOff x="1028700" y="7644187"/>
            <a:chExt cx="16439678" cy="2256000"/>
          </a:xfrm>
        </p:grpSpPr>
        <p:sp>
          <p:nvSpPr>
            <p:cNvPr id="88" name="Google Shape;88;p13"/>
            <p:cNvSpPr/>
            <p:nvPr/>
          </p:nvSpPr>
          <p:spPr>
            <a:xfrm>
              <a:off x="15417448" y="8233104"/>
              <a:ext cx="2050930" cy="1128011"/>
            </a:xfrm>
            <a:custGeom>
              <a:avLst/>
              <a:gdLst/>
              <a:ahLst/>
              <a:cxnLst/>
              <a:rect l="l" t="t" r="r" b="b"/>
              <a:pathLst>
                <a:path w="2050930" h="1128011" extrusionOk="0">
                  <a:moveTo>
                    <a:pt x="0" y="0"/>
                  </a:moveTo>
                  <a:lnTo>
                    <a:pt x="2050929" y="0"/>
                  </a:lnTo>
                  <a:lnTo>
                    <a:pt x="2050929" y="1128011"/>
                  </a:lnTo>
                  <a:lnTo>
                    <a:pt x="0" y="11280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" name="Google Shape;90;p13"/>
            <p:cNvSpPr txBox="1"/>
            <p:nvPr/>
          </p:nvSpPr>
          <p:spPr>
            <a:xfrm>
              <a:off x="1028700" y="7644187"/>
              <a:ext cx="16103700" cy="22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182" b="1" i="0" u="none" strike="noStrike" cap="none">
                  <a:solidFill>
                    <a:srgbClr val="00005F"/>
                  </a:solidFill>
                  <a:latin typeface="Arial"/>
                  <a:ea typeface="Arial"/>
                  <a:cs typeface="Arial"/>
                  <a:sym typeface="Arial"/>
                </a:rPr>
                <a:t>いますぐ視聴する</a:t>
              </a:r>
              <a:endParaRPr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DB41357-C4EF-B3A2-0E22-91E6C0D7F39F}"/>
              </a:ext>
            </a:extLst>
          </p:cNvPr>
          <p:cNvGrpSpPr/>
          <p:nvPr/>
        </p:nvGrpSpPr>
        <p:grpSpPr>
          <a:xfrm>
            <a:off x="10811173" y="1118051"/>
            <a:ext cx="6864602" cy="5761901"/>
            <a:chOff x="10811173" y="1118051"/>
            <a:chExt cx="6864602" cy="5761901"/>
          </a:xfrm>
        </p:grpSpPr>
        <p:pic>
          <p:nvPicPr>
            <p:cNvPr id="91" name="Google Shape;91;p13" title="PC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811173" y="1118051"/>
              <a:ext cx="6864602" cy="576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3" title="Mask group.png"/>
            <p:cNvPicPr preferRelativeResize="0"/>
            <p:nvPr/>
          </p:nvPicPr>
          <p:blipFill rotWithShape="1">
            <a:blip r:embed="rId6">
              <a:alphaModFix/>
            </a:blip>
            <a:srcRect l="74524" t="18900" r="12378" b="57817"/>
            <a:stretch/>
          </p:blipFill>
          <p:spPr>
            <a:xfrm>
              <a:off x="13290975" y="2245175"/>
              <a:ext cx="1904998" cy="1904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11</cp:revision>
  <dcterms:modified xsi:type="dcterms:W3CDTF">2025-06-01T22:59:00Z</dcterms:modified>
</cp:coreProperties>
</file>