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Zen Maru Gothic" panose="020B0600070205080204" charset="-128"/>
      <p:bold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F2FCC-C14D-84F0-8E20-EAF43A081B4D}" v="1" dt="2025-06-10T04:31:37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142" y="5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図プレースホルダー 4">
            <a:extLst>
              <a:ext uri="{FF2B5EF4-FFF2-40B4-BE49-F238E27FC236}">
                <a16:creationId xmlns:a16="http://schemas.microsoft.com/office/drawing/2014/main" id="{553CC62E-D7FC-3722-6DA5-D9C45C4511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0800" y="2497138"/>
            <a:ext cx="2133600" cy="1433512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8435699" y="5496224"/>
            <a:ext cx="11424140" cy="3655725"/>
          </a:xfrm>
          <a:custGeom>
            <a:avLst/>
            <a:gdLst/>
            <a:ahLst/>
            <a:cxnLst/>
            <a:rect l="l" t="t" r="r" b="b"/>
            <a:pathLst>
              <a:path w="11424140" h="3655725" extrusionOk="0">
                <a:moveTo>
                  <a:pt x="0" y="0"/>
                </a:moveTo>
                <a:lnTo>
                  <a:pt x="11424140" y="0"/>
                </a:lnTo>
                <a:lnTo>
                  <a:pt x="11424140" y="3655724"/>
                </a:lnTo>
                <a:lnTo>
                  <a:pt x="0" y="3655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9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88" name="Google Shape;88;p13"/>
          <p:cNvGrpSpPr/>
          <p:nvPr/>
        </p:nvGrpSpPr>
        <p:grpSpPr>
          <a:xfrm>
            <a:off x="8594127" y="2306257"/>
            <a:ext cx="9704249" cy="5566240"/>
            <a:chOff x="0" y="0"/>
            <a:chExt cx="7981950" cy="4578350"/>
          </a:xfrm>
        </p:grpSpPr>
        <p:sp>
          <p:nvSpPr>
            <p:cNvPr id="89" name="Google Shape;89;p1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 extrusionOk="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 extrusionOk="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 extrusionOk="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 extrusionOk="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 extrusionOk="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5696" r="-5696"/>
              </a:stretch>
            </a:blipFill>
            <a:ln>
              <a:noFill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-2111488" y="1100550"/>
            <a:ext cx="11254254" cy="1286566"/>
            <a:chOff x="454" y="-38100"/>
            <a:chExt cx="4150954" cy="474530"/>
          </a:xfrm>
        </p:grpSpPr>
        <p:sp>
          <p:nvSpPr>
            <p:cNvPr id="102" name="Google Shape;102;p13"/>
            <p:cNvSpPr/>
            <p:nvPr/>
          </p:nvSpPr>
          <p:spPr>
            <a:xfrm>
              <a:off x="454" y="0"/>
              <a:ext cx="4150954" cy="436430"/>
            </a:xfrm>
            <a:custGeom>
              <a:avLst/>
              <a:gdLst/>
              <a:ahLst/>
              <a:cxnLst/>
              <a:rect l="l" t="t" r="r" b="b"/>
              <a:pathLst>
                <a:path w="4150954" h="436430" extrusionOk="0">
                  <a:moveTo>
                    <a:pt x="204122" y="0"/>
                  </a:moveTo>
                  <a:lnTo>
                    <a:pt x="4150033" y="0"/>
                  </a:lnTo>
                  <a:cubicBezTo>
                    <a:pt x="4150333" y="0"/>
                    <a:pt x="4150611" y="153"/>
                    <a:pt x="4150772" y="406"/>
                  </a:cubicBezTo>
                  <a:cubicBezTo>
                    <a:pt x="4150933" y="658"/>
                    <a:pt x="4150954" y="975"/>
                    <a:pt x="4150828" y="1247"/>
                  </a:cubicBezTo>
                  <a:lnTo>
                    <a:pt x="3948789" y="435183"/>
                  </a:lnTo>
                  <a:cubicBezTo>
                    <a:pt x="3948435" y="435943"/>
                    <a:pt x="3947672" y="436430"/>
                    <a:pt x="3946833" y="436430"/>
                  </a:cubicBezTo>
                  <a:lnTo>
                    <a:pt x="922" y="436430"/>
                  </a:lnTo>
                  <a:cubicBezTo>
                    <a:pt x="622" y="436430"/>
                    <a:pt x="343" y="436277"/>
                    <a:pt x="182" y="436024"/>
                  </a:cubicBezTo>
                  <a:cubicBezTo>
                    <a:pt x="21" y="435772"/>
                    <a:pt x="0" y="435454"/>
                    <a:pt x="127" y="435183"/>
                  </a:cubicBezTo>
                  <a:lnTo>
                    <a:pt x="202165" y="1247"/>
                  </a:lnTo>
                  <a:cubicBezTo>
                    <a:pt x="202520" y="486"/>
                    <a:pt x="203282" y="0"/>
                    <a:pt x="204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101600" y="-38100"/>
              <a:ext cx="3948663" cy="474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3"/>
          <p:cNvSpPr/>
          <p:nvPr/>
        </p:nvSpPr>
        <p:spPr>
          <a:xfrm>
            <a:off x="762000" y="1469018"/>
            <a:ext cx="857883" cy="652928"/>
          </a:xfrm>
          <a:custGeom>
            <a:avLst/>
            <a:gdLst/>
            <a:ahLst/>
            <a:cxnLst/>
            <a:rect l="l" t="t" r="r" b="b"/>
            <a:pathLst>
              <a:path w="857883" h="652928" extrusionOk="0">
                <a:moveTo>
                  <a:pt x="0" y="0"/>
                </a:moveTo>
                <a:lnTo>
                  <a:pt x="857883" y="0"/>
                </a:lnTo>
                <a:lnTo>
                  <a:pt x="857883" y="652928"/>
                </a:lnTo>
                <a:lnTo>
                  <a:pt x="0" y="6529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5" name="Google Shape;105;p13"/>
          <p:cNvSpPr txBox="1"/>
          <p:nvPr/>
        </p:nvSpPr>
        <p:spPr>
          <a:xfrm>
            <a:off x="762000" y="3794188"/>
            <a:ext cx="104196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38" b="1" i="0" u="none" strike="noStrike" cap="none">
                <a:solidFill>
                  <a:srgbClr val="FFFFFF"/>
                </a:solidFill>
              </a:rPr>
              <a:t>LOOVの魅力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38" b="1" i="0" u="none" strike="noStrike" cap="none">
                <a:solidFill>
                  <a:srgbClr val="FFFFFF"/>
                </a:solidFill>
              </a:rPr>
              <a:t>徹底解説！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2022667" y="1401391"/>
            <a:ext cx="8737500" cy="8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69" b="1" i="0" u="none" strike="noStrike" cap="none">
                <a:solidFill>
                  <a:srgbClr val="FF7A86"/>
                </a:solidFill>
              </a:rPr>
              <a:t>オンラインセミナー</a:t>
            </a:r>
            <a:endParaRPr/>
          </a:p>
        </p:txBody>
      </p:sp>
      <p:sp>
        <p:nvSpPr>
          <p:cNvPr id="4" name="図プレースホルダー 4">
            <a:extLst>
              <a:ext uri="{FF2B5EF4-FFF2-40B4-BE49-F238E27FC236}">
                <a16:creationId xmlns:a16="http://schemas.microsoft.com/office/drawing/2014/main" id="{1FDC47EA-0720-D463-D707-9C4B1BBEC7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4504" y="2627993"/>
            <a:ext cx="7361950" cy="4654021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50A1BC3-567C-CD62-E0AF-96AA63980451}"/>
              </a:ext>
            </a:extLst>
          </p:cNvPr>
          <p:cNvGrpSpPr/>
          <p:nvPr/>
        </p:nvGrpSpPr>
        <p:grpSpPr>
          <a:xfrm>
            <a:off x="13949687" y="5940114"/>
            <a:ext cx="3630993" cy="3630993"/>
            <a:chOff x="13949687" y="5940114"/>
            <a:chExt cx="3630993" cy="3630993"/>
          </a:xfrm>
        </p:grpSpPr>
        <p:grpSp>
          <p:nvGrpSpPr>
            <p:cNvPr id="94" name="Google Shape;94;p13"/>
            <p:cNvGrpSpPr/>
            <p:nvPr/>
          </p:nvGrpSpPr>
          <p:grpSpPr>
            <a:xfrm>
              <a:off x="13949687" y="5940114"/>
              <a:ext cx="3630993" cy="3630993"/>
              <a:chOff x="0" y="0"/>
              <a:chExt cx="812800" cy="812800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7A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8650" tIns="58650" rIns="58650" bIns="58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9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14043410" y="6033836"/>
              <a:ext cx="3443548" cy="3443548"/>
              <a:chOff x="0" y="0"/>
              <a:chExt cx="812800" cy="8128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8650" tIns="58650" rIns="58650" bIns="58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9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13"/>
            <p:cNvSpPr txBox="1"/>
            <p:nvPr/>
          </p:nvSpPr>
          <p:spPr>
            <a:xfrm>
              <a:off x="13949687" y="6983729"/>
              <a:ext cx="3537300" cy="15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65" b="1" i="0" u="none" strike="noStrike" cap="none" dirty="0" err="1">
                  <a:solidFill>
                    <a:srgbClr val="FFFFFF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いますぐ</a:t>
              </a:r>
              <a:endParaRPr dirty="0"/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65" b="1" i="0" u="none" strike="noStrike" cap="none" dirty="0" err="1">
                  <a:solidFill>
                    <a:srgbClr val="FFFFFF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視聴する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ユーザー設定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Zen Maru Gothic</vt:lpstr>
      <vt:lpstr>Arial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内田 雅人</cp:lastModifiedBy>
  <cp:revision>20</cp:revision>
  <dcterms:modified xsi:type="dcterms:W3CDTF">2025-06-11T01:29:07Z</dcterms:modified>
</cp:coreProperties>
</file>