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D2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60AFB0-71C7-11C0-E8A4-25BC6D24C365}" v="25" dt="2025-06-01T22:30:03.5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142" y="4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sayo kaneko" userId="ea7bd28fde682a97" providerId="Windows Live" clId="Web-{9C60AFB0-71C7-11C0-E8A4-25BC6D24C365}"/>
    <pc:docChg chg="modSld">
      <pc:chgData name="misayo kaneko" userId="ea7bd28fde682a97" providerId="Windows Live" clId="Web-{9C60AFB0-71C7-11C0-E8A4-25BC6D24C365}" dt="2025-06-01T22:30:03.523" v="23"/>
      <pc:docMkLst>
        <pc:docMk/>
      </pc:docMkLst>
      <pc:sldChg chg="addSp delSp modSp mod setBg addAnim delAnim modAnim">
        <pc:chgData name="misayo kaneko" userId="ea7bd28fde682a97" providerId="Windows Live" clId="Web-{9C60AFB0-71C7-11C0-E8A4-25BC6D24C365}" dt="2025-06-01T22:30:03.523" v="23"/>
        <pc:sldMkLst>
          <pc:docMk/>
          <pc:sldMk cId="0" sldId="256"/>
        </pc:sldMkLst>
        <pc:spChg chg="del mod">
          <ac:chgData name="misayo kaneko" userId="ea7bd28fde682a97" providerId="Windows Live" clId="Web-{9C60AFB0-71C7-11C0-E8A4-25BC6D24C365}" dt="2025-06-01T22:27:53.597" v="3"/>
          <ac:spMkLst>
            <pc:docMk/>
            <pc:sldMk cId="0" sldId="256"/>
            <ac:spMk id="84" creationId="{00000000-0000-0000-0000-000000000000}"/>
          </ac:spMkLst>
        </pc:spChg>
        <pc:grpChg chg="add">
          <ac:chgData name="misayo kaneko" userId="ea7bd28fde682a97" providerId="Windows Live" clId="Web-{9C60AFB0-71C7-11C0-E8A4-25BC6D24C365}" dt="2025-06-01T22:28:36.395" v="8"/>
          <ac:grpSpMkLst>
            <pc:docMk/>
            <pc:sldMk cId="0" sldId="256"/>
            <ac:grpSpMk id="2" creationId="{FB732BCF-368F-6FD9-757A-47265142348F}"/>
          </ac:grpSpMkLst>
        </pc:grpChg>
        <pc:grpChg chg="add">
          <ac:chgData name="misayo kaneko" userId="ea7bd28fde682a97" providerId="Windows Live" clId="Web-{9C60AFB0-71C7-11C0-E8A4-25BC6D24C365}" dt="2025-06-01T22:29:03.521" v="14"/>
          <ac:grpSpMkLst>
            <pc:docMk/>
            <pc:sldMk cId="0" sldId="256"/>
            <ac:grpSpMk id="3" creationId="{5D3A5FB4-A008-633C-5DD2-814E55C167B6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userDrawn="1">
  <p:cSld name="BLANK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E9DACF4-06BB-BA09-C07B-E1571D5C972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124200" y="2251075"/>
            <a:ext cx="2314575" cy="1171575"/>
          </a:xfrm>
        </p:spPr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5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2D2E5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13"/>
          <p:cNvGrpSpPr/>
          <p:nvPr/>
        </p:nvGrpSpPr>
        <p:grpSpPr>
          <a:xfrm>
            <a:off x="125" y="7592425"/>
            <a:ext cx="18288132" cy="2694603"/>
            <a:chOff x="0" y="-28575"/>
            <a:chExt cx="4355043" cy="641679"/>
          </a:xfrm>
        </p:grpSpPr>
        <p:sp>
          <p:nvSpPr>
            <p:cNvPr id="86" name="Google Shape;86;p13"/>
            <p:cNvSpPr/>
            <p:nvPr/>
          </p:nvSpPr>
          <p:spPr>
            <a:xfrm>
              <a:off x="0" y="0"/>
              <a:ext cx="4355043" cy="613104"/>
            </a:xfrm>
            <a:custGeom>
              <a:avLst/>
              <a:gdLst/>
              <a:ahLst/>
              <a:cxnLst/>
              <a:rect l="l" t="t" r="r" b="b"/>
              <a:pathLst>
                <a:path w="4355043" h="613104" extrusionOk="0">
                  <a:moveTo>
                    <a:pt x="0" y="0"/>
                  </a:moveTo>
                  <a:lnTo>
                    <a:pt x="4355043" y="0"/>
                  </a:lnTo>
                  <a:lnTo>
                    <a:pt x="4355043" y="613104"/>
                  </a:lnTo>
                  <a:lnTo>
                    <a:pt x="0" y="613104"/>
                  </a:lnTo>
                  <a:close/>
                </a:path>
              </a:pathLst>
            </a:custGeom>
            <a:gradFill>
              <a:gsLst>
                <a:gs pos="0">
                  <a:srgbClr val="F9F2FF"/>
                </a:gs>
                <a:gs pos="100000">
                  <a:srgbClr val="F8FAFF"/>
                </a:gs>
              </a:gsLst>
              <a:lin ang="0" scaled="0"/>
            </a:gradFill>
            <a:ln>
              <a:noFill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7" name="Google Shape;87;p13"/>
            <p:cNvSpPr txBox="1"/>
            <p:nvPr/>
          </p:nvSpPr>
          <p:spPr>
            <a:xfrm>
              <a:off x="0" y="-28575"/>
              <a:ext cx="4355043" cy="64167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56175" tIns="56175" rIns="56175" bIns="56175" anchor="ctr" anchorCtr="0">
              <a:noAutofit/>
            </a:bodyPr>
            <a:lstStyle/>
            <a:p>
              <a:pPr marL="0" marR="0" lvl="0" indent="0" algn="ctr" rtl="0">
                <a:lnSpc>
                  <a:spcPct val="14777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5D3A5FB4-A008-633C-5DD2-814E55C167B6}"/>
              </a:ext>
            </a:extLst>
          </p:cNvPr>
          <p:cNvGrpSpPr/>
          <p:nvPr/>
        </p:nvGrpSpPr>
        <p:grpSpPr>
          <a:xfrm>
            <a:off x="762000" y="8321154"/>
            <a:ext cx="16764000" cy="1380900"/>
            <a:chOff x="762000" y="8321154"/>
            <a:chExt cx="16764000" cy="1380900"/>
          </a:xfrm>
        </p:grpSpPr>
        <p:sp>
          <p:nvSpPr>
            <p:cNvPr id="88" name="Google Shape;88;p13"/>
            <p:cNvSpPr/>
            <p:nvPr/>
          </p:nvSpPr>
          <p:spPr>
            <a:xfrm>
              <a:off x="16204894" y="8339152"/>
              <a:ext cx="1321106" cy="1321106"/>
            </a:xfrm>
            <a:custGeom>
              <a:avLst/>
              <a:gdLst/>
              <a:ahLst/>
              <a:cxnLst/>
              <a:rect l="l" t="t" r="r" b="b"/>
              <a:pathLst>
                <a:path w="1321106" h="1321106" extrusionOk="0">
                  <a:moveTo>
                    <a:pt x="0" y="0"/>
                  </a:moveTo>
                  <a:lnTo>
                    <a:pt x="1321106" y="0"/>
                  </a:lnTo>
                  <a:lnTo>
                    <a:pt x="1321106" y="1321106"/>
                  </a:lnTo>
                  <a:lnTo>
                    <a:pt x="0" y="1321106"/>
                  </a:lnTo>
                  <a:lnTo>
                    <a:pt x="0" y="0"/>
                  </a:lnTo>
                  <a:close/>
                </a:path>
              </a:pathLst>
            </a:custGeom>
            <a:blipFill rotWithShape="1">
              <a:blip r:embed="rId3">
                <a:alphaModFix/>
              </a:blip>
              <a:stretch>
                <a:fillRect/>
              </a:stretch>
            </a:blipFill>
            <a:ln>
              <a:noFill/>
            </a:ln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89" name="Google Shape;89;p13"/>
            <p:cNvSpPr txBox="1"/>
            <p:nvPr/>
          </p:nvSpPr>
          <p:spPr>
            <a:xfrm>
              <a:off x="6245083" y="8321154"/>
              <a:ext cx="11280900" cy="13809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140002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972" b="1" i="0" u="none" strike="noStrike" cap="none">
                  <a:solidFill>
                    <a:srgbClr val="012647"/>
                  </a:solidFill>
                  <a:latin typeface="Arial"/>
                  <a:ea typeface="Arial"/>
                  <a:cs typeface="Arial"/>
                  <a:sym typeface="Arial"/>
                </a:rPr>
                <a:t>無料で動画を見る</a:t>
              </a:r>
              <a:endParaRPr/>
            </a:p>
          </p:txBody>
        </p:sp>
        <p:sp>
          <p:nvSpPr>
            <p:cNvPr id="90" name="Google Shape;90;p13"/>
            <p:cNvSpPr txBox="1"/>
            <p:nvPr/>
          </p:nvSpPr>
          <p:spPr>
            <a:xfrm>
              <a:off x="762000" y="8550283"/>
              <a:ext cx="6614100" cy="994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ctr" anchorCtr="0">
              <a:noAutofit/>
            </a:bodyPr>
            <a:lstStyle/>
            <a:p>
              <a:pPr marL="0" marR="0" lvl="0" indent="0" algn="l" rtl="0">
                <a:lnSpc>
                  <a:spcPct val="140027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6458" b="1" i="0" u="none" strike="noStrike" cap="none">
                  <a:solidFill>
                    <a:srgbClr val="012647"/>
                  </a:solidFill>
                  <a:latin typeface="Arial"/>
                  <a:ea typeface="Arial"/>
                  <a:cs typeface="Arial"/>
                  <a:sym typeface="Arial"/>
                </a:rPr>
                <a:t>3分でわかる!</a:t>
              </a:r>
              <a:endParaRPr/>
            </a:p>
          </p:txBody>
        </p:sp>
      </p:grpSp>
      <p:sp>
        <p:nvSpPr>
          <p:cNvPr id="91" name="Google Shape;91;p13"/>
          <p:cNvSpPr/>
          <p:nvPr/>
        </p:nvSpPr>
        <p:spPr>
          <a:xfrm>
            <a:off x="762000" y="3702441"/>
            <a:ext cx="8875374" cy="2239227"/>
          </a:xfrm>
          <a:custGeom>
            <a:avLst/>
            <a:gdLst/>
            <a:ahLst/>
            <a:cxnLst/>
            <a:rect l="l" t="t" r="r" b="b"/>
            <a:pathLst>
              <a:path w="8875374" h="2239227" extrusionOk="0">
                <a:moveTo>
                  <a:pt x="0" y="0"/>
                </a:moveTo>
                <a:lnTo>
                  <a:pt x="8875374" y="0"/>
                </a:lnTo>
                <a:lnTo>
                  <a:pt x="8875374" y="2239227"/>
                </a:lnTo>
                <a:lnTo>
                  <a:pt x="0" y="2239227"/>
                </a:lnTo>
                <a:lnTo>
                  <a:pt x="0" y="0"/>
                </a:lnTo>
                <a:close/>
              </a:path>
            </a:pathLst>
          </a:custGeom>
          <a:blipFill rotWithShape="1">
            <a:blip r:embed="rId4">
              <a:alphaModFix/>
            </a:blip>
            <a:stretch>
              <a:fillRect r="-49137"/>
            </a:stretch>
          </a:blipFill>
          <a:ln>
            <a:noFill/>
          </a:ln>
        </p:spPr>
        <p:txBody>
          <a:bodyPr/>
          <a:lstStyle/>
          <a:p>
            <a:endParaRPr lang="ja-JP" altLang="en-US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FB732BCF-368F-6FD9-757A-47265142348F}"/>
              </a:ext>
            </a:extLst>
          </p:cNvPr>
          <p:cNvGrpSpPr/>
          <p:nvPr/>
        </p:nvGrpSpPr>
        <p:grpSpPr>
          <a:xfrm>
            <a:off x="381795" y="778118"/>
            <a:ext cx="7336930" cy="2170676"/>
            <a:chOff x="381795" y="778118"/>
            <a:chExt cx="7336930" cy="2170676"/>
          </a:xfrm>
        </p:grpSpPr>
        <p:grpSp>
          <p:nvGrpSpPr>
            <p:cNvPr id="92" name="Google Shape;92;p13"/>
            <p:cNvGrpSpPr/>
            <p:nvPr/>
          </p:nvGrpSpPr>
          <p:grpSpPr>
            <a:xfrm rot="21165263">
              <a:off x="381795" y="778118"/>
              <a:ext cx="7167189" cy="1742011"/>
              <a:chOff x="0" y="-47625"/>
              <a:chExt cx="1347352" cy="327479"/>
            </a:xfrm>
          </p:grpSpPr>
          <p:sp>
            <p:nvSpPr>
              <p:cNvPr id="93" name="Google Shape;93;p13"/>
              <p:cNvSpPr/>
              <p:nvPr/>
            </p:nvSpPr>
            <p:spPr>
              <a:xfrm>
                <a:off x="0" y="0"/>
                <a:ext cx="1347352" cy="279854"/>
              </a:xfrm>
              <a:custGeom>
                <a:avLst/>
                <a:gdLst/>
                <a:ahLst/>
                <a:cxnLst/>
                <a:rect l="l" t="t" r="r" b="b"/>
                <a:pathLst>
                  <a:path w="1347352" h="279854" extrusionOk="0">
                    <a:moveTo>
                      <a:pt x="8642" y="0"/>
                    </a:moveTo>
                    <a:lnTo>
                      <a:pt x="1338711" y="0"/>
                    </a:lnTo>
                    <a:cubicBezTo>
                      <a:pt x="1343483" y="0"/>
                      <a:pt x="1347352" y="3869"/>
                      <a:pt x="1347352" y="8642"/>
                    </a:cubicBezTo>
                    <a:lnTo>
                      <a:pt x="1347352" y="271212"/>
                    </a:lnTo>
                    <a:cubicBezTo>
                      <a:pt x="1347352" y="273504"/>
                      <a:pt x="1346442" y="275702"/>
                      <a:pt x="1344821" y="277323"/>
                    </a:cubicBezTo>
                    <a:cubicBezTo>
                      <a:pt x="1343201" y="278943"/>
                      <a:pt x="1341003" y="279854"/>
                      <a:pt x="1338711" y="279854"/>
                    </a:cubicBezTo>
                    <a:lnTo>
                      <a:pt x="8642" y="279854"/>
                    </a:lnTo>
                    <a:cubicBezTo>
                      <a:pt x="3869" y="279854"/>
                      <a:pt x="0" y="275985"/>
                      <a:pt x="0" y="271212"/>
                    </a:cubicBezTo>
                    <a:lnTo>
                      <a:pt x="0" y="8642"/>
                    </a:lnTo>
                    <a:cubicBezTo>
                      <a:pt x="0" y="3869"/>
                      <a:pt x="3869" y="0"/>
                      <a:pt x="8642" y="0"/>
                    </a:cubicBezTo>
                    <a:close/>
                  </a:path>
                </a:pathLst>
              </a:custGeom>
              <a:solidFill>
                <a:srgbClr val="FFDE5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94;p13"/>
              <p:cNvSpPr txBox="1"/>
              <p:nvPr/>
            </p:nvSpPr>
            <p:spPr>
              <a:xfrm>
                <a:off x="0" y="-47625"/>
                <a:ext cx="1347352" cy="32747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71150" tIns="71150" rIns="71150" bIns="7115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86666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5" name="Google Shape;95;p13"/>
            <p:cNvGrpSpPr/>
            <p:nvPr/>
          </p:nvGrpSpPr>
          <p:grpSpPr>
            <a:xfrm rot="21165263">
              <a:off x="3939348" y="2495301"/>
              <a:ext cx="324900" cy="453493"/>
              <a:chOff x="0" y="-6718"/>
              <a:chExt cx="415116" cy="579414"/>
            </a:xfrm>
          </p:grpSpPr>
          <p:sp>
            <p:nvSpPr>
              <p:cNvPr id="96" name="Google Shape;96;p13"/>
              <p:cNvSpPr/>
              <p:nvPr/>
            </p:nvSpPr>
            <p:spPr>
              <a:xfrm>
                <a:off x="0" y="0"/>
                <a:ext cx="415116" cy="572696"/>
              </a:xfrm>
              <a:custGeom>
                <a:avLst/>
                <a:gdLst/>
                <a:ahLst/>
                <a:cxnLst/>
                <a:rect l="l" t="t" r="r" b="b"/>
                <a:pathLst>
                  <a:path w="415116" h="572696" extrusionOk="0">
                    <a:moveTo>
                      <a:pt x="207558" y="572696"/>
                    </a:moveTo>
                    <a:lnTo>
                      <a:pt x="415116" y="0"/>
                    </a:lnTo>
                    <a:lnTo>
                      <a:pt x="0" y="0"/>
                    </a:lnTo>
                    <a:lnTo>
                      <a:pt x="207558" y="572696"/>
                    </a:lnTo>
                    <a:close/>
                  </a:path>
                </a:pathLst>
              </a:custGeom>
              <a:solidFill>
                <a:srgbClr val="FFDE59"/>
              </a:solidFill>
              <a:ln>
                <a:noFill/>
              </a:ln>
            </p:spPr>
            <p:txBody>
              <a:bodyPr/>
              <a:lstStyle/>
              <a:p>
                <a:endParaRPr lang="ja-JP" altLang="en-US"/>
              </a:p>
            </p:txBody>
          </p:sp>
          <p:sp>
            <p:nvSpPr>
              <p:cNvPr id="97" name="Google Shape;97;p13"/>
              <p:cNvSpPr txBox="1"/>
              <p:nvPr/>
            </p:nvSpPr>
            <p:spPr>
              <a:xfrm>
                <a:off x="64862" y="-6718"/>
                <a:ext cx="285392" cy="3135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71150" tIns="71150" rIns="71150" bIns="71150" anchor="ctr" anchorCtr="0">
                <a:noAutofit/>
              </a:bodyPr>
              <a:lstStyle/>
              <a:p>
                <a:pPr marL="0" marR="0" lvl="0" indent="0" algn="ctr" rtl="0">
                  <a:lnSpc>
                    <a:spcPct val="186666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98" name="Google Shape;98;p13"/>
            <p:cNvSpPr txBox="1"/>
            <p:nvPr/>
          </p:nvSpPr>
          <p:spPr>
            <a:xfrm rot="21165263">
              <a:off x="3333598" y="1227134"/>
              <a:ext cx="2184670" cy="112472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20005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7398" b="1" i="0" u="none" strike="noStrike" cap="none">
                  <a:solidFill>
                    <a:srgbClr val="012647"/>
                  </a:solidFill>
                  <a:latin typeface="Arial"/>
                  <a:ea typeface="Arial"/>
                  <a:cs typeface="Arial"/>
                  <a:sym typeface="Arial"/>
                </a:rPr>
                <a:t>で</a:t>
              </a:r>
              <a:endParaRPr/>
            </a:p>
          </p:txBody>
        </p:sp>
        <p:sp>
          <p:nvSpPr>
            <p:cNvPr id="99" name="Google Shape;99;p13"/>
            <p:cNvSpPr txBox="1"/>
            <p:nvPr/>
          </p:nvSpPr>
          <p:spPr>
            <a:xfrm rot="21165263">
              <a:off x="4289140" y="845546"/>
              <a:ext cx="3429585" cy="13441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845" b="1" i="0" u="none" strike="noStrike" cap="none">
                  <a:solidFill>
                    <a:srgbClr val="012647"/>
                  </a:solidFill>
                  <a:latin typeface="Arial"/>
                  <a:ea typeface="Arial"/>
                  <a:cs typeface="Arial"/>
                  <a:sym typeface="Arial"/>
                </a:rPr>
                <a:t>解説!</a:t>
              </a:r>
              <a:endParaRPr/>
            </a:p>
          </p:txBody>
        </p:sp>
        <p:sp>
          <p:nvSpPr>
            <p:cNvPr id="100" name="Google Shape;100;p13"/>
            <p:cNvSpPr txBox="1"/>
            <p:nvPr/>
          </p:nvSpPr>
          <p:spPr>
            <a:xfrm rot="21165263">
              <a:off x="1088478" y="1213505"/>
              <a:ext cx="4042583" cy="134418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marL="0" marR="0" lvl="0" indent="0" algn="l" rtl="0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8845" b="1" i="0" u="none" strike="noStrike" cap="none">
                  <a:solidFill>
                    <a:srgbClr val="012647"/>
                  </a:solidFill>
                  <a:latin typeface="Arial"/>
                  <a:ea typeface="Arial"/>
                  <a:cs typeface="Arial"/>
                  <a:sym typeface="Arial"/>
                </a:rPr>
                <a:t>動画</a:t>
              </a:r>
              <a:endParaRPr/>
            </a:p>
          </p:txBody>
        </p:sp>
      </p:grpSp>
      <p:grpSp>
        <p:nvGrpSpPr>
          <p:cNvPr id="101" name="Google Shape;101;p13"/>
          <p:cNvGrpSpPr/>
          <p:nvPr/>
        </p:nvGrpSpPr>
        <p:grpSpPr>
          <a:xfrm>
            <a:off x="9637374" y="762000"/>
            <a:ext cx="10629730" cy="6097084"/>
            <a:chOff x="0" y="0"/>
            <a:chExt cx="7981950" cy="4578350"/>
          </a:xfrm>
        </p:grpSpPr>
        <p:sp>
          <p:nvSpPr>
            <p:cNvPr id="102" name="Google Shape;102;p13"/>
            <p:cNvSpPr/>
            <p:nvPr/>
          </p:nvSpPr>
          <p:spPr>
            <a:xfrm>
              <a:off x="765810" y="21590"/>
              <a:ext cx="6451600" cy="4326890"/>
            </a:xfrm>
            <a:custGeom>
              <a:avLst/>
              <a:gdLst/>
              <a:ahLst/>
              <a:cxnLst/>
              <a:rect l="l" t="t" r="r" b="b"/>
              <a:pathLst>
                <a:path w="6451600" h="4326890" extrusionOk="0">
                  <a:moveTo>
                    <a:pt x="6224270" y="0"/>
                  </a:moveTo>
                  <a:lnTo>
                    <a:pt x="226060" y="0"/>
                  </a:lnTo>
                  <a:cubicBezTo>
                    <a:pt x="101600" y="0"/>
                    <a:pt x="0" y="101600"/>
                    <a:pt x="0" y="226060"/>
                  </a:cubicBezTo>
                  <a:lnTo>
                    <a:pt x="0" y="4326890"/>
                  </a:lnTo>
                  <a:lnTo>
                    <a:pt x="6451601" y="4326890"/>
                  </a:lnTo>
                  <a:lnTo>
                    <a:pt x="6451601" y="226060"/>
                  </a:lnTo>
                  <a:cubicBezTo>
                    <a:pt x="6450331" y="101600"/>
                    <a:pt x="6348731" y="0"/>
                    <a:pt x="6224270" y="0"/>
                  </a:cubicBezTo>
                  <a:close/>
                  <a:moveTo>
                    <a:pt x="6252210" y="4043680"/>
                  </a:moveTo>
                  <a:lnTo>
                    <a:pt x="196851" y="4043680"/>
                  </a:lnTo>
                  <a:lnTo>
                    <a:pt x="196851" y="255270"/>
                  </a:lnTo>
                  <a:lnTo>
                    <a:pt x="6252210" y="255270"/>
                  </a:lnTo>
                  <a:lnTo>
                    <a:pt x="6252210" y="40436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13"/>
            <p:cNvSpPr/>
            <p:nvPr/>
          </p:nvSpPr>
          <p:spPr>
            <a:xfrm>
              <a:off x="0" y="0"/>
              <a:ext cx="7981950" cy="4542790"/>
            </a:xfrm>
            <a:custGeom>
              <a:avLst/>
              <a:gdLst/>
              <a:ahLst/>
              <a:cxnLst/>
              <a:rect l="l" t="t" r="r" b="b"/>
              <a:pathLst>
                <a:path w="7981950" h="4542790" extrusionOk="0">
                  <a:moveTo>
                    <a:pt x="7239000" y="4348480"/>
                  </a:moveTo>
                  <a:lnTo>
                    <a:pt x="7239000" y="243840"/>
                  </a:lnTo>
                  <a:cubicBezTo>
                    <a:pt x="7239000" y="109220"/>
                    <a:pt x="7129780" y="0"/>
                    <a:pt x="6995160" y="0"/>
                  </a:cubicBezTo>
                  <a:lnTo>
                    <a:pt x="985520" y="0"/>
                  </a:lnTo>
                  <a:cubicBezTo>
                    <a:pt x="852170" y="0"/>
                    <a:pt x="742950" y="109220"/>
                    <a:pt x="742950" y="243840"/>
                  </a:cubicBezTo>
                  <a:lnTo>
                    <a:pt x="742950" y="4349750"/>
                  </a:lnTo>
                  <a:lnTo>
                    <a:pt x="0" y="4349750"/>
                  </a:lnTo>
                  <a:lnTo>
                    <a:pt x="0" y="4447540"/>
                  </a:lnTo>
                  <a:cubicBezTo>
                    <a:pt x="0" y="4500880"/>
                    <a:pt x="43180" y="4542790"/>
                    <a:pt x="95250" y="4542790"/>
                  </a:cubicBezTo>
                  <a:lnTo>
                    <a:pt x="7886700" y="4542790"/>
                  </a:lnTo>
                  <a:cubicBezTo>
                    <a:pt x="7940040" y="4542790"/>
                    <a:pt x="7981950" y="4499610"/>
                    <a:pt x="7981950" y="4447540"/>
                  </a:cubicBezTo>
                  <a:lnTo>
                    <a:pt x="7981950" y="4349750"/>
                  </a:lnTo>
                  <a:lnTo>
                    <a:pt x="7239000" y="4349750"/>
                  </a:lnTo>
                  <a:close/>
                  <a:moveTo>
                    <a:pt x="4519930" y="4348480"/>
                  </a:moveTo>
                  <a:lnTo>
                    <a:pt x="4519930" y="4349750"/>
                  </a:lnTo>
                  <a:cubicBezTo>
                    <a:pt x="4519930" y="4403090"/>
                    <a:pt x="4476750" y="4445000"/>
                    <a:pt x="4424680" y="4445000"/>
                  </a:cubicBezTo>
                  <a:lnTo>
                    <a:pt x="3557270" y="4445000"/>
                  </a:lnTo>
                  <a:cubicBezTo>
                    <a:pt x="3503930" y="4445000"/>
                    <a:pt x="3462020" y="4401820"/>
                    <a:pt x="3462020" y="4349750"/>
                  </a:cubicBezTo>
                  <a:lnTo>
                    <a:pt x="3462020" y="4348480"/>
                  </a:lnTo>
                  <a:lnTo>
                    <a:pt x="765810" y="4348480"/>
                  </a:lnTo>
                  <a:lnTo>
                    <a:pt x="765810" y="247650"/>
                  </a:lnTo>
                  <a:cubicBezTo>
                    <a:pt x="765810" y="123190"/>
                    <a:pt x="867410" y="21590"/>
                    <a:pt x="991870" y="21590"/>
                  </a:cubicBezTo>
                  <a:lnTo>
                    <a:pt x="6990080" y="21590"/>
                  </a:lnTo>
                  <a:cubicBezTo>
                    <a:pt x="7114539" y="21590"/>
                    <a:pt x="7216139" y="123190"/>
                    <a:pt x="7216139" y="247650"/>
                  </a:cubicBezTo>
                  <a:lnTo>
                    <a:pt x="7216139" y="4348480"/>
                  </a:lnTo>
                  <a:lnTo>
                    <a:pt x="4519930" y="4348480"/>
                  </a:lnTo>
                  <a:close/>
                </a:path>
              </a:pathLst>
            </a:custGeom>
            <a:solidFill>
              <a:srgbClr val="E9E9E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13"/>
            <p:cNvSpPr/>
            <p:nvPr/>
          </p:nvSpPr>
          <p:spPr>
            <a:xfrm>
              <a:off x="3460750" y="4349750"/>
              <a:ext cx="1059180" cy="96520"/>
            </a:xfrm>
            <a:custGeom>
              <a:avLst/>
              <a:gdLst/>
              <a:ahLst/>
              <a:cxnLst/>
              <a:rect l="l" t="t" r="r" b="b"/>
              <a:pathLst>
                <a:path w="1059180" h="96520" extrusionOk="0">
                  <a:moveTo>
                    <a:pt x="96520" y="96520"/>
                  </a:moveTo>
                  <a:lnTo>
                    <a:pt x="963930" y="96520"/>
                  </a:lnTo>
                  <a:cubicBezTo>
                    <a:pt x="1017270" y="96520"/>
                    <a:pt x="1059180" y="53340"/>
                    <a:pt x="1059180" y="1270"/>
                  </a:cubicBezTo>
                  <a:lnTo>
                    <a:pt x="1059180" y="0"/>
                  </a:lnTo>
                  <a:lnTo>
                    <a:pt x="0" y="0"/>
                  </a:lnTo>
                  <a:lnTo>
                    <a:pt x="0" y="1270"/>
                  </a:lnTo>
                  <a:cubicBezTo>
                    <a:pt x="0" y="53340"/>
                    <a:pt x="43180" y="96520"/>
                    <a:pt x="96520" y="96520"/>
                  </a:cubicBez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13"/>
            <p:cNvSpPr/>
            <p:nvPr/>
          </p:nvSpPr>
          <p:spPr>
            <a:xfrm>
              <a:off x="163830" y="4542790"/>
              <a:ext cx="7654290" cy="35560"/>
            </a:xfrm>
            <a:custGeom>
              <a:avLst/>
              <a:gdLst/>
              <a:ahLst/>
              <a:cxnLst/>
              <a:rect l="l" t="t" r="r" b="b"/>
              <a:pathLst>
                <a:path w="7654290" h="35560" extrusionOk="0">
                  <a:moveTo>
                    <a:pt x="0" y="0"/>
                  </a:moveTo>
                  <a:cubicBezTo>
                    <a:pt x="0" y="20320"/>
                    <a:pt x="16510" y="35560"/>
                    <a:pt x="35560" y="35560"/>
                  </a:cubicBezTo>
                  <a:lnTo>
                    <a:pt x="7618730" y="35560"/>
                  </a:lnTo>
                  <a:cubicBezTo>
                    <a:pt x="7639050" y="35560"/>
                    <a:pt x="7654290" y="19050"/>
                    <a:pt x="7654290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13"/>
            <p:cNvSpPr/>
            <p:nvPr/>
          </p:nvSpPr>
          <p:spPr>
            <a:xfrm>
              <a:off x="962660" y="276860"/>
              <a:ext cx="6055360" cy="3789680"/>
            </a:xfrm>
            <a:custGeom>
              <a:avLst/>
              <a:gdLst/>
              <a:ahLst/>
              <a:cxnLst/>
              <a:rect l="l" t="t" r="r" b="b"/>
              <a:pathLst>
                <a:path w="6055360" h="3789680" extrusionOk="0">
                  <a:moveTo>
                    <a:pt x="0" y="0"/>
                  </a:moveTo>
                  <a:lnTo>
                    <a:pt x="6055360" y="0"/>
                  </a:lnTo>
                  <a:lnTo>
                    <a:pt x="6055360" y="3789680"/>
                  </a:lnTo>
                  <a:lnTo>
                    <a:pt x="0" y="3789680"/>
                  </a:lnTo>
                  <a:close/>
                </a:path>
              </a:pathLst>
            </a:custGeom>
            <a:blipFill rotWithShape="1">
              <a:blip r:embed="rId5">
                <a:alphaModFix/>
              </a:blip>
              <a:stretch>
                <a:fillRect l="-5628" r="-5629"/>
              </a:stretch>
            </a:blipFill>
            <a:ln>
              <a:noFill/>
            </a:ln>
          </p:spPr>
          <p:txBody>
            <a:bodyPr/>
            <a:lstStyle/>
            <a:p>
              <a:endParaRPr lang="ja-JP" altLang="en-US"/>
            </a:p>
          </p:txBody>
        </p:sp>
      </p:grpSp>
      <p:sp>
        <p:nvSpPr>
          <p:cNvPr id="4" name="図プレースホルダー 2">
            <a:extLst>
              <a:ext uri="{FF2B5EF4-FFF2-40B4-BE49-F238E27FC236}">
                <a16:creationId xmlns:a16="http://schemas.microsoft.com/office/drawing/2014/main" id="{1F9D2674-62A9-D4A1-A14E-E499B66FE6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0906489" y="1103250"/>
            <a:ext cx="8064050" cy="5097746"/>
          </a:xfrm>
        </p:spPr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ユーザー設定</PresentationFormat>
  <Paragraphs>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内田 雅人</cp:lastModifiedBy>
  <cp:revision>21</cp:revision>
  <dcterms:modified xsi:type="dcterms:W3CDTF">2025-06-11T01:27:59Z</dcterms:modified>
</cp:coreProperties>
</file>