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96027-29B2-A0BC-3D2F-747C1E89C567}" v="12" dt="2025-06-01T22:13:57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341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54E96027-29B2-A0BC-3D2F-747C1E89C567}"/>
    <pc:docChg chg="modSld">
      <pc:chgData name="misayo kaneko" userId="ea7bd28fde682a97" providerId="Windows Live" clId="Web-{54E96027-29B2-A0BC-3D2F-747C1E89C567}" dt="2025-06-01T22:13:57.022" v="11"/>
      <pc:docMkLst>
        <pc:docMk/>
      </pc:docMkLst>
      <pc:sldChg chg="addSp addAnim modAnim">
        <pc:chgData name="misayo kaneko" userId="ea7bd28fde682a97" providerId="Windows Live" clId="Web-{54E96027-29B2-A0BC-3D2F-747C1E89C567}" dt="2025-06-01T22:13:57.022" v="11"/>
        <pc:sldMkLst>
          <pc:docMk/>
          <pc:sldMk cId="0" sldId="256"/>
        </pc:sldMkLst>
        <pc:grpChg chg="add">
          <ac:chgData name="misayo kaneko" userId="ea7bd28fde682a97" providerId="Windows Live" clId="Web-{54E96027-29B2-A0BC-3D2F-747C1E89C567}" dt="2025-06-01T22:13:14.771" v="2"/>
          <ac:grpSpMkLst>
            <pc:docMk/>
            <pc:sldMk cId="0" sldId="256"/>
            <ac:grpSpMk id="2" creationId="{E7018D6C-4B81-E317-9202-BEBE309AFDD6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556C6FD-1500-5D35-AFBE-9029E25170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90800" y="2390775"/>
            <a:ext cx="2895600" cy="1031875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131"/>
            </a:gs>
            <a:gs pos="100000">
              <a:srgbClr val="FF914D"/>
            </a:gs>
          </a:gsLst>
          <a:lin ang="0" scaled="0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8502302" y="1198082"/>
            <a:ext cx="9146584" cy="5246370"/>
            <a:chOff x="0" y="0"/>
            <a:chExt cx="7981950" cy="4578350"/>
          </a:xfrm>
        </p:grpSpPr>
        <p:sp>
          <p:nvSpPr>
            <p:cNvPr id="85" name="Google Shape;85;p13"/>
            <p:cNvSpPr/>
            <p:nvPr/>
          </p:nvSpPr>
          <p:spPr>
            <a:xfrm>
              <a:off x="765810" y="21590"/>
              <a:ext cx="6451600" cy="4326890"/>
            </a:xfrm>
            <a:custGeom>
              <a:avLst/>
              <a:gdLst/>
              <a:ahLst/>
              <a:cxnLst/>
              <a:rect l="l" t="t" r="r" b="b"/>
              <a:pathLst>
                <a:path w="6451600" h="4326890" extrusionOk="0">
                  <a:moveTo>
                    <a:pt x="6224270" y="0"/>
                  </a:moveTo>
                  <a:lnTo>
                    <a:pt x="226060" y="0"/>
                  </a:lnTo>
                  <a:cubicBezTo>
                    <a:pt x="101600" y="0"/>
                    <a:pt x="0" y="101600"/>
                    <a:pt x="0" y="226060"/>
                  </a:cubicBezTo>
                  <a:lnTo>
                    <a:pt x="0" y="4326890"/>
                  </a:lnTo>
                  <a:lnTo>
                    <a:pt x="6451601" y="4326890"/>
                  </a:lnTo>
                  <a:lnTo>
                    <a:pt x="6451601" y="226060"/>
                  </a:lnTo>
                  <a:cubicBezTo>
                    <a:pt x="6450331" y="101600"/>
                    <a:pt x="6348731" y="0"/>
                    <a:pt x="6224270" y="0"/>
                  </a:cubicBezTo>
                  <a:close/>
                  <a:moveTo>
                    <a:pt x="6252210" y="4043680"/>
                  </a:moveTo>
                  <a:lnTo>
                    <a:pt x="196851" y="4043680"/>
                  </a:lnTo>
                  <a:lnTo>
                    <a:pt x="196851" y="255270"/>
                  </a:lnTo>
                  <a:lnTo>
                    <a:pt x="6252210" y="255270"/>
                  </a:lnTo>
                  <a:lnTo>
                    <a:pt x="6252210" y="40436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0" y="0"/>
              <a:ext cx="7981950" cy="4542790"/>
            </a:xfrm>
            <a:custGeom>
              <a:avLst/>
              <a:gdLst/>
              <a:ahLst/>
              <a:cxnLst/>
              <a:rect l="l" t="t" r="r" b="b"/>
              <a:pathLst>
                <a:path w="7981950" h="4542790" extrusionOk="0">
                  <a:moveTo>
                    <a:pt x="7239000" y="4348480"/>
                  </a:moveTo>
                  <a:lnTo>
                    <a:pt x="7239000" y="243840"/>
                  </a:lnTo>
                  <a:cubicBezTo>
                    <a:pt x="7239000" y="109220"/>
                    <a:pt x="7129780" y="0"/>
                    <a:pt x="6995160" y="0"/>
                  </a:cubicBezTo>
                  <a:lnTo>
                    <a:pt x="985520" y="0"/>
                  </a:lnTo>
                  <a:cubicBezTo>
                    <a:pt x="852170" y="0"/>
                    <a:pt x="742950" y="109220"/>
                    <a:pt x="742950" y="243840"/>
                  </a:cubicBezTo>
                  <a:lnTo>
                    <a:pt x="742950" y="4349750"/>
                  </a:lnTo>
                  <a:lnTo>
                    <a:pt x="0" y="4349750"/>
                  </a:lnTo>
                  <a:lnTo>
                    <a:pt x="0" y="4447540"/>
                  </a:lnTo>
                  <a:cubicBezTo>
                    <a:pt x="0" y="4500880"/>
                    <a:pt x="43180" y="4542790"/>
                    <a:pt x="95250" y="4542790"/>
                  </a:cubicBezTo>
                  <a:lnTo>
                    <a:pt x="7886700" y="4542790"/>
                  </a:lnTo>
                  <a:cubicBezTo>
                    <a:pt x="7940040" y="4542790"/>
                    <a:pt x="7981950" y="4499610"/>
                    <a:pt x="7981950" y="4447540"/>
                  </a:cubicBezTo>
                  <a:lnTo>
                    <a:pt x="7981950" y="4349750"/>
                  </a:lnTo>
                  <a:lnTo>
                    <a:pt x="7239000" y="4349750"/>
                  </a:lnTo>
                  <a:close/>
                  <a:moveTo>
                    <a:pt x="4519930" y="4348480"/>
                  </a:moveTo>
                  <a:lnTo>
                    <a:pt x="4519930" y="4349750"/>
                  </a:lnTo>
                  <a:cubicBezTo>
                    <a:pt x="4519930" y="4403090"/>
                    <a:pt x="4476750" y="4445000"/>
                    <a:pt x="4424680" y="4445000"/>
                  </a:cubicBezTo>
                  <a:lnTo>
                    <a:pt x="3557270" y="4445000"/>
                  </a:lnTo>
                  <a:cubicBezTo>
                    <a:pt x="3503930" y="4445000"/>
                    <a:pt x="3462020" y="4401820"/>
                    <a:pt x="3462020" y="4349750"/>
                  </a:cubicBezTo>
                  <a:lnTo>
                    <a:pt x="3462020" y="4348480"/>
                  </a:lnTo>
                  <a:lnTo>
                    <a:pt x="765810" y="4348480"/>
                  </a:lnTo>
                  <a:lnTo>
                    <a:pt x="765810" y="247650"/>
                  </a:lnTo>
                  <a:cubicBezTo>
                    <a:pt x="765810" y="123190"/>
                    <a:pt x="867410" y="21590"/>
                    <a:pt x="991870" y="21590"/>
                  </a:cubicBezTo>
                  <a:lnTo>
                    <a:pt x="6990080" y="21590"/>
                  </a:lnTo>
                  <a:cubicBezTo>
                    <a:pt x="7114539" y="21590"/>
                    <a:pt x="7216139" y="123190"/>
                    <a:pt x="7216139" y="247650"/>
                  </a:cubicBezTo>
                  <a:lnTo>
                    <a:pt x="7216139" y="4348480"/>
                  </a:lnTo>
                  <a:lnTo>
                    <a:pt x="4519930" y="4348480"/>
                  </a:ln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460750" y="4349750"/>
              <a:ext cx="1059180" cy="96520"/>
            </a:xfrm>
            <a:custGeom>
              <a:avLst/>
              <a:gdLst/>
              <a:ahLst/>
              <a:cxnLst/>
              <a:rect l="l" t="t" r="r" b="b"/>
              <a:pathLst>
                <a:path w="1059180" h="96520" extrusionOk="0">
                  <a:moveTo>
                    <a:pt x="96520" y="96520"/>
                  </a:moveTo>
                  <a:lnTo>
                    <a:pt x="963930" y="96520"/>
                  </a:lnTo>
                  <a:cubicBezTo>
                    <a:pt x="1017270" y="96520"/>
                    <a:pt x="1059180" y="53340"/>
                    <a:pt x="1059180" y="1270"/>
                  </a:cubicBezTo>
                  <a:lnTo>
                    <a:pt x="1059180" y="0"/>
                  </a:lnTo>
                  <a:lnTo>
                    <a:pt x="0" y="0"/>
                  </a:lnTo>
                  <a:lnTo>
                    <a:pt x="0" y="1270"/>
                  </a:lnTo>
                  <a:cubicBezTo>
                    <a:pt x="0" y="53340"/>
                    <a:pt x="43180" y="96520"/>
                    <a:pt x="96520" y="9652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163830" y="4542790"/>
              <a:ext cx="7654290" cy="35560"/>
            </a:xfrm>
            <a:custGeom>
              <a:avLst/>
              <a:gdLst/>
              <a:ahLst/>
              <a:cxnLst/>
              <a:rect l="l" t="t" r="r" b="b"/>
              <a:pathLst>
                <a:path w="7654290" h="35560" extrusionOk="0">
                  <a:moveTo>
                    <a:pt x="0" y="0"/>
                  </a:moveTo>
                  <a:cubicBezTo>
                    <a:pt x="0" y="20320"/>
                    <a:pt x="16510" y="35560"/>
                    <a:pt x="35560" y="35560"/>
                  </a:cubicBezTo>
                  <a:lnTo>
                    <a:pt x="7618730" y="35560"/>
                  </a:lnTo>
                  <a:cubicBezTo>
                    <a:pt x="7639050" y="35560"/>
                    <a:pt x="7654290" y="19050"/>
                    <a:pt x="765429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7018D6C-4B81-E317-9202-BEBE309AFDD6}"/>
              </a:ext>
            </a:extLst>
          </p:cNvPr>
          <p:cNvGrpSpPr/>
          <p:nvPr/>
        </p:nvGrpSpPr>
        <p:grpSpPr>
          <a:xfrm>
            <a:off x="1028700" y="7287013"/>
            <a:ext cx="16249650" cy="2373900"/>
            <a:chOff x="1028700" y="7287013"/>
            <a:chExt cx="16249650" cy="2373900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1028700" y="7410381"/>
              <a:ext cx="16249650" cy="1931216"/>
              <a:chOff x="0" y="-28575"/>
              <a:chExt cx="4279743" cy="508633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0" y="0"/>
                <a:ext cx="4279743" cy="480058"/>
              </a:xfrm>
              <a:custGeom>
                <a:avLst/>
                <a:gdLst/>
                <a:ahLst/>
                <a:cxnLst/>
                <a:rect l="l" t="t" r="r" b="b"/>
                <a:pathLst>
                  <a:path w="4279743" h="480058" extrusionOk="0">
                    <a:moveTo>
                      <a:pt x="47644" y="0"/>
                    </a:moveTo>
                    <a:lnTo>
                      <a:pt x="4232099" y="0"/>
                    </a:lnTo>
                    <a:cubicBezTo>
                      <a:pt x="4258412" y="0"/>
                      <a:pt x="4279743" y="21331"/>
                      <a:pt x="4279743" y="47644"/>
                    </a:cubicBezTo>
                    <a:lnTo>
                      <a:pt x="4279743" y="432414"/>
                    </a:lnTo>
                    <a:cubicBezTo>
                      <a:pt x="4279743" y="445050"/>
                      <a:pt x="4274724" y="457169"/>
                      <a:pt x="4265788" y="466103"/>
                    </a:cubicBezTo>
                    <a:cubicBezTo>
                      <a:pt x="4256854" y="475038"/>
                      <a:pt x="4244735" y="480058"/>
                      <a:pt x="4232099" y="480058"/>
                    </a:cubicBezTo>
                    <a:lnTo>
                      <a:pt x="47644" y="480058"/>
                    </a:lnTo>
                    <a:cubicBezTo>
                      <a:pt x="21331" y="480058"/>
                      <a:pt x="0" y="458727"/>
                      <a:pt x="0" y="432414"/>
                    </a:cubicBezTo>
                    <a:lnTo>
                      <a:pt x="0" y="47644"/>
                    </a:lnTo>
                    <a:cubicBezTo>
                      <a:pt x="0" y="21331"/>
                      <a:pt x="21331" y="0"/>
                      <a:pt x="47644" y="0"/>
                    </a:cubicBezTo>
                    <a:close/>
                  </a:path>
                </a:pathLst>
              </a:custGeom>
              <a:solidFill>
                <a:srgbClr val="FFF6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0" y="-28575"/>
                <a:ext cx="4279743" cy="5086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3" name="Google Shape;93;p13"/>
            <p:cNvSpPr/>
            <p:nvPr/>
          </p:nvSpPr>
          <p:spPr>
            <a:xfrm>
              <a:off x="15117428" y="8009381"/>
              <a:ext cx="513445" cy="841713"/>
            </a:xfrm>
            <a:custGeom>
              <a:avLst/>
              <a:gdLst/>
              <a:ahLst/>
              <a:cxnLst/>
              <a:rect l="l" t="t" r="r" b="b"/>
              <a:pathLst>
                <a:path w="513445" h="841713" extrusionOk="0">
                  <a:moveTo>
                    <a:pt x="0" y="0"/>
                  </a:moveTo>
                  <a:lnTo>
                    <a:pt x="513445" y="0"/>
                  </a:lnTo>
                  <a:lnTo>
                    <a:pt x="513445" y="841713"/>
                  </a:lnTo>
                  <a:lnTo>
                    <a:pt x="0" y="84171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3179250" y="7287013"/>
              <a:ext cx="11929500" cy="237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919" b="1" i="0" u="none" strike="noStrike" cap="none">
                  <a:solidFill>
                    <a:srgbClr val="F4634F"/>
                  </a:solidFill>
                  <a:latin typeface="Arial"/>
                  <a:ea typeface="Arial"/>
                  <a:cs typeface="Arial"/>
                  <a:sym typeface="Arial"/>
                </a:rPr>
                <a:t>いますぐ視聴する</a:t>
              </a:r>
              <a:endParaRPr/>
            </a:p>
          </p:txBody>
        </p:sp>
      </p:grpSp>
      <p:sp>
        <p:nvSpPr>
          <p:cNvPr id="95" name="Google Shape;95;p13"/>
          <p:cNvSpPr/>
          <p:nvPr/>
        </p:nvSpPr>
        <p:spPr>
          <a:xfrm>
            <a:off x="11367042" y="2275085"/>
            <a:ext cx="3162546" cy="3162546"/>
          </a:xfrm>
          <a:custGeom>
            <a:avLst/>
            <a:gdLst/>
            <a:ahLst/>
            <a:cxnLst/>
            <a:rect l="l" t="t" r="r" b="b"/>
            <a:pathLst>
              <a:path w="3162546" h="3162546" extrusionOk="0">
                <a:moveTo>
                  <a:pt x="0" y="0"/>
                </a:moveTo>
                <a:lnTo>
                  <a:pt x="3162546" y="0"/>
                </a:lnTo>
                <a:lnTo>
                  <a:pt x="3162546" y="3162546"/>
                </a:lnTo>
                <a:lnTo>
                  <a:pt x="0" y="3162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" name="Google Shape;96;p13"/>
          <p:cNvSpPr txBox="1"/>
          <p:nvPr/>
        </p:nvSpPr>
        <p:spPr>
          <a:xfrm>
            <a:off x="1009650" y="773899"/>
            <a:ext cx="9084600" cy="66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28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動画で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528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解説！</a:t>
            </a:r>
            <a:endParaRPr/>
          </a:p>
        </p:txBody>
      </p:sp>
      <p:sp>
        <p:nvSpPr>
          <p:cNvPr id="4" name="図プレースホルダー 11">
            <a:extLst>
              <a:ext uri="{FF2B5EF4-FFF2-40B4-BE49-F238E27FC236}">
                <a16:creationId xmlns:a16="http://schemas.microsoft.com/office/drawing/2014/main" id="{FB520080-B575-CBC4-94FF-E087C350D1C1}"/>
              </a:ext>
            </a:extLst>
          </p:cNvPr>
          <p:cNvSpPr>
            <a:spLocks noGrp="1"/>
          </p:cNvSpPr>
          <p:nvPr/>
        </p:nvSpPr>
        <p:spPr>
          <a:xfrm>
            <a:off x="6496357" y="3545359"/>
            <a:ext cx="5600086" cy="3501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ja-JP" altLang="en-US"/>
          </a:p>
        </p:txBody>
      </p:sp>
      <p:sp>
        <p:nvSpPr>
          <p:cNvPr id="5" name="図プレースホルダー 2">
            <a:extLst>
              <a:ext uri="{FF2B5EF4-FFF2-40B4-BE49-F238E27FC236}">
                <a16:creationId xmlns:a16="http://schemas.microsoft.com/office/drawing/2014/main" id="{8463D81D-F7C2-0F93-E325-B02AFAA6A9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05422" y="1514757"/>
            <a:ext cx="6938888" cy="4349298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ユーザー設定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内田 雅人</cp:lastModifiedBy>
  <cp:revision>9</cp:revision>
  <dcterms:modified xsi:type="dcterms:W3CDTF">2025-06-11T01:27:12Z</dcterms:modified>
</cp:coreProperties>
</file>