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937A7-CA87-A62F-76CA-73296E02D731}" v="34" dt="2025-06-01T22:16:46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341" y="7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ayo kaneko" userId="ea7bd28fde682a97" providerId="Windows Live" clId="Web-{753937A7-CA87-A62F-76CA-73296E02D731}"/>
    <pc:docChg chg="modSld">
      <pc:chgData name="misayo kaneko" userId="ea7bd28fde682a97" providerId="Windows Live" clId="Web-{753937A7-CA87-A62F-76CA-73296E02D731}" dt="2025-06-01T22:16:46.081" v="32"/>
      <pc:docMkLst>
        <pc:docMk/>
      </pc:docMkLst>
      <pc:sldChg chg="addSp delSp modSp mod setBg addAnim delAnim modAnim">
        <pc:chgData name="misayo kaneko" userId="ea7bd28fde682a97" providerId="Windows Live" clId="Web-{753937A7-CA87-A62F-76CA-73296E02D731}" dt="2025-06-01T22:16:46.081" v="32"/>
        <pc:sldMkLst>
          <pc:docMk/>
          <pc:sldMk cId="0" sldId="256"/>
        </pc:sldMkLst>
        <pc:spChg chg="topLvl">
          <ac:chgData name="misayo kaneko" userId="ea7bd28fde682a97" providerId="Windows Live" clId="Web-{753937A7-CA87-A62F-76CA-73296E02D731}" dt="2025-06-01T22:15:30.938" v="21"/>
          <ac:spMkLst>
            <pc:docMk/>
            <pc:sldMk cId="0" sldId="256"/>
            <ac:spMk id="94" creationId="{00000000-0000-0000-0000-000000000000}"/>
          </ac:spMkLst>
        </pc:spChg>
        <pc:grpChg chg="add">
          <ac:chgData name="misayo kaneko" userId="ea7bd28fde682a97" providerId="Windows Live" clId="Web-{753937A7-CA87-A62F-76CA-73296E02D731}" dt="2025-06-01T22:11:13.138" v="5"/>
          <ac:grpSpMkLst>
            <pc:docMk/>
            <pc:sldMk cId="0" sldId="256"/>
            <ac:grpSpMk id="3" creationId="{185CDA2D-A02A-D1F9-2BBB-D133770B13CE}"/>
          </ac:grpSpMkLst>
        </pc:grpChg>
        <pc:grpChg chg="add">
          <ac:chgData name="misayo kaneko" userId="ea7bd28fde682a97" providerId="Windows Live" clId="Web-{753937A7-CA87-A62F-76CA-73296E02D731}" dt="2025-06-01T22:11:54.109" v="11"/>
          <ac:grpSpMkLst>
            <pc:docMk/>
            <pc:sldMk cId="0" sldId="256"/>
            <ac:grpSpMk id="4" creationId="{184F64BD-5685-0C17-48FB-C685C5550025}"/>
          </ac:grpSpMkLst>
        </pc:grpChg>
        <pc:grpChg chg="del">
          <ac:chgData name="misayo kaneko" userId="ea7bd28fde682a97" providerId="Windows Live" clId="Web-{753937A7-CA87-A62F-76CA-73296E02D731}" dt="2025-06-01T22:10:47.590" v="2"/>
          <ac:grpSpMkLst>
            <pc:docMk/>
            <pc:sldMk cId="0" sldId="256"/>
            <ac:grpSpMk id="84" creationId="{00000000-0000-0000-0000-000000000000}"/>
          </ac:grpSpMkLst>
        </pc:grpChg>
        <pc:grpChg chg="del">
          <ac:chgData name="misayo kaneko" userId="ea7bd28fde682a97" providerId="Windows Live" clId="Web-{753937A7-CA87-A62F-76CA-73296E02D731}" dt="2025-06-01T22:15:30.938" v="21"/>
          <ac:grpSpMkLst>
            <pc:docMk/>
            <pc:sldMk cId="0" sldId="256"/>
            <ac:grpSpMk id="87" creationId="{00000000-0000-0000-0000-000000000000}"/>
          </ac:grpSpMkLst>
        </pc:grpChg>
        <pc:grpChg chg="topLvl">
          <ac:chgData name="misayo kaneko" userId="ea7bd28fde682a97" providerId="Windows Live" clId="Web-{753937A7-CA87-A62F-76CA-73296E02D731}" dt="2025-06-01T22:15:30.938" v="21"/>
          <ac:grpSpMkLst>
            <pc:docMk/>
            <pc:sldMk cId="0" sldId="256"/>
            <ac:grpSpMk id="88" creationId="{00000000-0000-0000-0000-000000000000}"/>
          </ac:grpSpMkLst>
        </pc:grpChg>
        <pc:picChg chg="add del mod">
          <ac:chgData name="misayo kaneko" userId="ea7bd28fde682a97" providerId="Windows Live" clId="Web-{753937A7-CA87-A62F-76CA-73296E02D731}" dt="2025-06-01T22:10:41.856" v="1"/>
          <ac:picMkLst>
            <pc:docMk/>
            <pc:sldMk cId="0" sldId="256"/>
            <ac:picMk id="2" creationId="{A0DD5E94-57AE-B90B-5AB5-F339BDEED5E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0A6DF1F-4451-5B80-42A3-CB2643A82E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124200" y="2297113"/>
            <a:ext cx="3252788" cy="1782762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6173893" y="3191209"/>
            <a:ext cx="5960437" cy="3997483"/>
          </a:xfrm>
          <a:custGeom>
            <a:avLst/>
            <a:gdLst/>
            <a:ahLst/>
            <a:cxnLst/>
            <a:rect l="l" t="t" r="r" b="b"/>
            <a:pathLst>
              <a:path w="6451600" h="4326890" extrusionOk="0">
                <a:moveTo>
                  <a:pt x="6224270" y="0"/>
                </a:moveTo>
                <a:lnTo>
                  <a:pt x="226060" y="0"/>
                </a:lnTo>
                <a:cubicBezTo>
                  <a:pt x="101600" y="0"/>
                  <a:pt x="0" y="101600"/>
                  <a:pt x="0" y="226060"/>
                </a:cubicBezTo>
                <a:lnTo>
                  <a:pt x="0" y="4326890"/>
                </a:lnTo>
                <a:lnTo>
                  <a:pt x="6451601" y="4326890"/>
                </a:lnTo>
                <a:lnTo>
                  <a:pt x="6451601" y="226060"/>
                </a:lnTo>
                <a:cubicBezTo>
                  <a:pt x="6450331" y="101600"/>
                  <a:pt x="6348731" y="0"/>
                  <a:pt x="6224270" y="0"/>
                </a:cubicBezTo>
                <a:close/>
                <a:moveTo>
                  <a:pt x="6252210" y="4043680"/>
                </a:moveTo>
                <a:lnTo>
                  <a:pt x="196851" y="4043680"/>
                </a:lnTo>
                <a:lnTo>
                  <a:pt x="196851" y="255270"/>
                </a:lnTo>
                <a:lnTo>
                  <a:pt x="6252210" y="255270"/>
                </a:lnTo>
                <a:lnTo>
                  <a:pt x="6252210" y="404368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5466384" y="3171263"/>
            <a:ext cx="7374281" cy="4196946"/>
          </a:xfrm>
          <a:custGeom>
            <a:avLst/>
            <a:gdLst/>
            <a:ahLst/>
            <a:cxnLst/>
            <a:rect l="l" t="t" r="r" b="b"/>
            <a:pathLst>
              <a:path w="7981950" h="4542790" extrusionOk="0">
                <a:moveTo>
                  <a:pt x="7239000" y="4348480"/>
                </a:moveTo>
                <a:lnTo>
                  <a:pt x="7239000" y="243840"/>
                </a:lnTo>
                <a:cubicBezTo>
                  <a:pt x="7239000" y="109220"/>
                  <a:pt x="7129780" y="0"/>
                  <a:pt x="6995160" y="0"/>
                </a:cubicBezTo>
                <a:lnTo>
                  <a:pt x="985520" y="0"/>
                </a:lnTo>
                <a:cubicBezTo>
                  <a:pt x="852170" y="0"/>
                  <a:pt x="742950" y="109220"/>
                  <a:pt x="742950" y="243840"/>
                </a:cubicBezTo>
                <a:lnTo>
                  <a:pt x="742950" y="4349750"/>
                </a:lnTo>
                <a:lnTo>
                  <a:pt x="0" y="4349750"/>
                </a:lnTo>
                <a:lnTo>
                  <a:pt x="0" y="4447540"/>
                </a:lnTo>
                <a:cubicBezTo>
                  <a:pt x="0" y="4500880"/>
                  <a:pt x="43180" y="4542790"/>
                  <a:pt x="95250" y="4542790"/>
                </a:cubicBezTo>
                <a:lnTo>
                  <a:pt x="7886700" y="4542790"/>
                </a:lnTo>
                <a:cubicBezTo>
                  <a:pt x="7940040" y="4542790"/>
                  <a:pt x="7981950" y="4499610"/>
                  <a:pt x="7981950" y="4447540"/>
                </a:cubicBezTo>
                <a:lnTo>
                  <a:pt x="7981950" y="4349750"/>
                </a:lnTo>
                <a:lnTo>
                  <a:pt x="7239000" y="4349750"/>
                </a:lnTo>
                <a:close/>
                <a:moveTo>
                  <a:pt x="4519930" y="4348480"/>
                </a:moveTo>
                <a:lnTo>
                  <a:pt x="4519930" y="4349750"/>
                </a:lnTo>
                <a:cubicBezTo>
                  <a:pt x="4519930" y="4403090"/>
                  <a:pt x="4476750" y="4445000"/>
                  <a:pt x="4424680" y="4445000"/>
                </a:cubicBezTo>
                <a:lnTo>
                  <a:pt x="3557270" y="4445000"/>
                </a:lnTo>
                <a:cubicBezTo>
                  <a:pt x="3503930" y="4445000"/>
                  <a:pt x="3462020" y="4401820"/>
                  <a:pt x="3462020" y="4349750"/>
                </a:cubicBezTo>
                <a:lnTo>
                  <a:pt x="3462020" y="4348480"/>
                </a:lnTo>
                <a:lnTo>
                  <a:pt x="765810" y="4348480"/>
                </a:lnTo>
                <a:lnTo>
                  <a:pt x="765810" y="247650"/>
                </a:lnTo>
                <a:cubicBezTo>
                  <a:pt x="765810" y="123190"/>
                  <a:pt x="867410" y="21590"/>
                  <a:pt x="991870" y="21590"/>
                </a:cubicBezTo>
                <a:lnTo>
                  <a:pt x="6990080" y="21590"/>
                </a:lnTo>
                <a:cubicBezTo>
                  <a:pt x="7114539" y="21590"/>
                  <a:pt x="7216139" y="123190"/>
                  <a:pt x="7216139" y="247650"/>
                </a:cubicBezTo>
                <a:lnTo>
                  <a:pt x="7216139" y="4348480"/>
                </a:lnTo>
                <a:lnTo>
                  <a:pt x="4519930" y="4348480"/>
                </a:lnTo>
                <a:close/>
              </a:path>
            </a:pathLst>
          </a:custGeom>
          <a:solidFill>
            <a:srgbClr val="E9E9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8663666" y="7189865"/>
            <a:ext cx="978544" cy="89172"/>
          </a:xfrm>
          <a:custGeom>
            <a:avLst/>
            <a:gdLst/>
            <a:ahLst/>
            <a:cxnLst/>
            <a:rect l="l" t="t" r="r" b="b"/>
            <a:pathLst>
              <a:path w="1059180" h="96520" extrusionOk="0">
                <a:moveTo>
                  <a:pt x="96520" y="96520"/>
                </a:moveTo>
                <a:lnTo>
                  <a:pt x="963930" y="96520"/>
                </a:lnTo>
                <a:cubicBezTo>
                  <a:pt x="1017270" y="96520"/>
                  <a:pt x="1059180" y="53340"/>
                  <a:pt x="1059180" y="1270"/>
                </a:cubicBezTo>
                <a:lnTo>
                  <a:pt x="1059180" y="0"/>
                </a:lnTo>
                <a:lnTo>
                  <a:pt x="0" y="0"/>
                </a:lnTo>
                <a:lnTo>
                  <a:pt x="0" y="1270"/>
                </a:lnTo>
                <a:cubicBezTo>
                  <a:pt x="0" y="53340"/>
                  <a:pt x="43180" y="96520"/>
                  <a:pt x="96520" y="96520"/>
                </a:cubicBez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5617742" y="7368209"/>
            <a:ext cx="7071566" cy="32853"/>
          </a:xfrm>
          <a:custGeom>
            <a:avLst/>
            <a:gdLst/>
            <a:ahLst/>
            <a:cxnLst/>
            <a:rect l="l" t="t" r="r" b="b"/>
            <a:pathLst>
              <a:path w="7654290" h="35560" extrusionOk="0">
                <a:moveTo>
                  <a:pt x="0" y="0"/>
                </a:moveTo>
                <a:cubicBezTo>
                  <a:pt x="0" y="20320"/>
                  <a:pt x="16510" y="35560"/>
                  <a:pt x="35560" y="35560"/>
                </a:cubicBezTo>
                <a:lnTo>
                  <a:pt x="7618730" y="35560"/>
                </a:lnTo>
                <a:cubicBezTo>
                  <a:pt x="7639050" y="35560"/>
                  <a:pt x="7654290" y="19050"/>
                  <a:pt x="765429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84F64BD-5685-0C17-48FB-C685C5550025}"/>
              </a:ext>
            </a:extLst>
          </p:cNvPr>
          <p:cNvGrpSpPr/>
          <p:nvPr/>
        </p:nvGrpSpPr>
        <p:grpSpPr>
          <a:xfrm>
            <a:off x="1028700" y="7610406"/>
            <a:ext cx="16249650" cy="1947744"/>
            <a:chOff x="1028700" y="7610406"/>
            <a:chExt cx="16249650" cy="1947744"/>
          </a:xfrm>
        </p:grpSpPr>
        <p:grpSp>
          <p:nvGrpSpPr>
            <p:cNvPr id="95" name="Google Shape;95;p13"/>
            <p:cNvGrpSpPr/>
            <p:nvPr/>
          </p:nvGrpSpPr>
          <p:grpSpPr>
            <a:xfrm>
              <a:off x="1028700" y="7610406"/>
              <a:ext cx="16249650" cy="1931216"/>
              <a:chOff x="0" y="-28575"/>
              <a:chExt cx="4279743" cy="508633"/>
            </a:xfrm>
          </p:grpSpPr>
          <p:sp>
            <p:nvSpPr>
              <p:cNvPr id="96" name="Google Shape;96;p13"/>
              <p:cNvSpPr/>
              <p:nvPr/>
            </p:nvSpPr>
            <p:spPr>
              <a:xfrm>
                <a:off x="0" y="0"/>
                <a:ext cx="4279743" cy="480058"/>
              </a:xfrm>
              <a:custGeom>
                <a:avLst/>
                <a:gdLst/>
                <a:ahLst/>
                <a:cxnLst/>
                <a:rect l="l" t="t" r="r" b="b"/>
                <a:pathLst>
                  <a:path w="4279743" h="480058" extrusionOk="0">
                    <a:moveTo>
                      <a:pt x="47644" y="0"/>
                    </a:moveTo>
                    <a:lnTo>
                      <a:pt x="4232099" y="0"/>
                    </a:lnTo>
                    <a:cubicBezTo>
                      <a:pt x="4258412" y="0"/>
                      <a:pt x="4279743" y="21331"/>
                      <a:pt x="4279743" y="47644"/>
                    </a:cubicBezTo>
                    <a:lnTo>
                      <a:pt x="4279743" y="432414"/>
                    </a:lnTo>
                    <a:cubicBezTo>
                      <a:pt x="4279743" y="445050"/>
                      <a:pt x="4274724" y="457169"/>
                      <a:pt x="4265788" y="466103"/>
                    </a:cubicBezTo>
                    <a:cubicBezTo>
                      <a:pt x="4256854" y="475038"/>
                      <a:pt x="4244735" y="480058"/>
                      <a:pt x="4232099" y="480058"/>
                    </a:cubicBezTo>
                    <a:lnTo>
                      <a:pt x="47644" y="480058"/>
                    </a:lnTo>
                    <a:cubicBezTo>
                      <a:pt x="21331" y="480058"/>
                      <a:pt x="0" y="458727"/>
                      <a:pt x="0" y="432414"/>
                    </a:cubicBezTo>
                    <a:lnTo>
                      <a:pt x="0" y="47644"/>
                    </a:lnTo>
                    <a:cubicBezTo>
                      <a:pt x="0" y="21331"/>
                      <a:pt x="21331" y="0"/>
                      <a:pt x="47644" y="0"/>
                    </a:cubicBezTo>
                    <a:close/>
                  </a:path>
                </a:pathLst>
              </a:custGeom>
              <a:solidFill>
                <a:srgbClr val="FFD6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0" y="-28575"/>
                <a:ext cx="4279743" cy="5086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8" name="Google Shape;98;p13"/>
            <p:cNvSpPr/>
            <p:nvPr/>
          </p:nvSpPr>
          <p:spPr>
            <a:xfrm>
              <a:off x="14994947" y="8214016"/>
              <a:ext cx="1570739" cy="832492"/>
            </a:xfrm>
            <a:custGeom>
              <a:avLst/>
              <a:gdLst/>
              <a:ahLst/>
              <a:cxnLst/>
              <a:rect l="l" t="t" r="r" b="b"/>
              <a:pathLst>
                <a:path w="1570739" h="832492" extrusionOk="0">
                  <a:moveTo>
                    <a:pt x="0" y="0"/>
                  </a:moveTo>
                  <a:lnTo>
                    <a:pt x="1570740" y="0"/>
                  </a:lnTo>
                  <a:lnTo>
                    <a:pt x="1570740" y="832492"/>
                  </a:lnTo>
                  <a:lnTo>
                    <a:pt x="0" y="83249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3022997" y="7743750"/>
              <a:ext cx="12314400" cy="181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4000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695" b="1" i="0" u="none" strike="noStrike" cap="none">
                  <a:solidFill>
                    <a:srgbClr val="333333"/>
                  </a:solidFill>
                </a:rPr>
                <a:t>いますぐ視聴する</a:t>
              </a:r>
              <a:endParaRPr/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85CDA2D-A02A-D1F9-2BBB-D133770B13CE}"/>
              </a:ext>
            </a:extLst>
          </p:cNvPr>
          <p:cNvGrpSpPr/>
          <p:nvPr/>
        </p:nvGrpSpPr>
        <p:grpSpPr>
          <a:xfrm>
            <a:off x="1028700" y="1072040"/>
            <a:ext cx="16497265" cy="1897200"/>
            <a:chOff x="1028700" y="1072040"/>
            <a:chExt cx="16497265" cy="1897200"/>
          </a:xfrm>
        </p:grpSpPr>
        <p:sp>
          <p:nvSpPr>
            <p:cNvPr id="100" name="Google Shape;100;p13"/>
            <p:cNvSpPr txBox="1"/>
            <p:nvPr/>
          </p:nvSpPr>
          <p:spPr>
            <a:xfrm>
              <a:off x="1028700" y="1469064"/>
              <a:ext cx="7395300" cy="129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1599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792" b="1" i="0" u="none" strike="noStrike" cap="none">
                  <a:solidFill>
                    <a:srgbClr val="0964AA"/>
                  </a:solidFill>
                </a:rPr>
                <a:t>3分で紹介!</a:t>
              </a:r>
              <a:endParaRPr/>
            </a:p>
          </p:txBody>
        </p:sp>
        <p:grpSp>
          <p:nvGrpSpPr>
            <p:cNvPr id="101" name="Google Shape;101;p13"/>
            <p:cNvGrpSpPr/>
            <p:nvPr/>
          </p:nvGrpSpPr>
          <p:grpSpPr>
            <a:xfrm>
              <a:off x="6706765" y="2260762"/>
              <a:ext cx="9901471" cy="592659"/>
              <a:chOff x="0" y="-28575"/>
              <a:chExt cx="2607795" cy="156091"/>
            </a:xfrm>
          </p:grpSpPr>
          <p:sp>
            <p:nvSpPr>
              <p:cNvPr id="102" name="Google Shape;102;p13"/>
              <p:cNvSpPr/>
              <p:nvPr/>
            </p:nvSpPr>
            <p:spPr>
              <a:xfrm>
                <a:off x="0" y="0"/>
                <a:ext cx="2607795" cy="127516"/>
              </a:xfrm>
              <a:custGeom>
                <a:avLst/>
                <a:gdLst/>
                <a:ahLst/>
                <a:cxnLst/>
                <a:rect l="l" t="t" r="r" b="b"/>
                <a:pathLst>
                  <a:path w="2607795" h="127516" extrusionOk="0">
                    <a:moveTo>
                      <a:pt x="0" y="0"/>
                    </a:moveTo>
                    <a:lnTo>
                      <a:pt x="2607795" y="0"/>
                    </a:lnTo>
                    <a:lnTo>
                      <a:pt x="2607795" y="127516"/>
                    </a:lnTo>
                    <a:lnTo>
                      <a:pt x="0" y="127516"/>
                    </a:lnTo>
                    <a:close/>
                  </a:path>
                </a:pathLst>
              </a:custGeom>
              <a:solidFill>
                <a:srgbClr val="FFD629"/>
              </a:solidFill>
              <a:ln>
                <a:noFill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0" y="-28575"/>
                <a:ext cx="2607795" cy="1560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0800" tIns="50800" rIns="50800" bIns="5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47722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4" name="Google Shape;104;p13"/>
            <p:cNvSpPr txBox="1"/>
            <p:nvPr/>
          </p:nvSpPr>
          <p:spPr>
            <a:xfrm>
              <a:off x="6706765" y="1072040"/>
              <a:ext cx="10819200" cy="189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16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798" b="1" i="0" u="none" strike="noStrike" cap="none">
                  <a:solidFill>
                    <a:srgbClr val="0964AA"/>
                  </a:solidFill>
                </a:rPr>
                <a:t> LOOVの特徴</a:t>
              </a:r>
              <a:endParaRPr/>
            </a:p>
          </p:txBody>
        </p:sp>
      </p:grpSp>
      <p:sp>
        <p:nvSpPr>
          <p:cNvPr id="2" name="図プレースホルダー 2">
            <a:extLst>
              <a:ext uri="{FF2B5EF4-FFF2-40B4-BE49-F238E27FC236}">
                <a16:creationId xmlns:a16="http://schemas.microsoft.com/office/drawing/2014/main" id="{D24F85E6-D6C1-5E89-D0FE-0B39C73CC72F}"/>
              </a:ext>
            </a:extLst>
          </p:cNvPr>
          <p:cNvSpPr>
            <a:spLocks noGrp="1"/>
          </p:cNvSpPr>
          <p:nvPr/>
        </p:nvSpPr>
        <p:spPr>
          <a:xfrm>
            <a:off x="5111975" y="2601680"/>
            <a:ext cx="8064050" cy="5083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umimoji="1" lang="ja-JP" altLang="en-US"/>
          </a:p>
        </p:txBody>
      </p:sp>
      <p:sp>
        <p:nvSpPr>
          <p:cNvPr id="94" name="Google Shape;94;p13"/>
          <p:cNvSpPr/>
          <p:nvPr/>
        </p:nvSpPr>
        <p:spPr>
          <a:xfrm>
            <a:off x="7788067" y="3887806"/>
            <a:ext cx="2730914" cy="2730914"/>
          </a:xfrm>
          <a:custGeom>
            <a:avLst/>
            <a:gdLst/>
            <a:ahLst/>
            <a:cxnLst/>
            <a:rect l="l" t="t" r="r" b="b"/>
            <a:pathLst>
              <a:path w="3641219" h="3641219" extrusionOk="0">
                <a:moveTo>
                  <a:pt x="0" y="0"/>
                </a:moveTo>
                <a:lnTo>
                  <a:pt x="3641219" y="0"/>
                </a:lnTo>
                <a:lnTo>
                  <a:pt x="3641219" y="3641219"/>
                </a:lnTo>
                <a:lnTo>
                  <a:pt x="0" y="36412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FB520080-B575-CBC4-94FF-E087C350D1C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57452" y="3427403"/>
            <a:ext cx="5600086" cy="3501082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ユーザー設定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内田 雅人</cp:lastModifiedBy>
  <cp:revision>28</cp:revision>
  <dcterms:modified xsi:type="dcterms:W3CDTF">2025-06-11T01:25:54Z</dcterms:modified>
</cp:coreProperties>
</file>