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4EEB28-7DB3-4708-6668-4F6BEA613CA7}" v="46" dt="2025-06-01T22:09:55.8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F04EEB28-7DB3-4708-6668-4F6BEA613CA7}"/>
    <pc:docChg chg="modSld">
      <pc:chgData name="misayo kaneko" userId="ea7bd28fde682a97" providerId="Windows Live" clId="Web-{F04EEB28-7DB3-4708-6668-4F6BEA613CA7}" dt="2025-06-01T22:09:55.840" v="41"/>
      <pc:docMkLst>
        <pc:docMk/>
      </pc:docMkLst>
      <pc:sldChg chg="addSp delSp modSp mod setBg addAnim delAnim modAnim">
        <pc:chgData name="misayo kaneko" userId="ea7bd28fde682a97" providerId="Windows Live" clId="Web-{F04EEB28-7DB3-4708-6668-4F6BEA613CA7}" dt="2025-06-01T22:09:55.840" v="41"/>
        <pc:sldMkLst>
          <pc:docMk/>
          <pc:sldMk cId="0" sldId="256"/>
        </pc:sldMkLst>
        <pc:spChg chg="add del">
          <ac:chgData name="misayo kaneko" userId="ea7bd28fde682a97" providerId="Windows Live" clId="Web-{F04EEB28-7DB3-4708-6668-4F6BEA613CA7}" dt="2025-06-01T22:05:40.784" v="6"/>
          <ac:spMkLst>
            <pc:docMk/>
            <pc:sldMk cId="0" sldId="256"/>
            <ac:spMk id="84" creationId="{00000000-0000-0000-0000-000000000000}"/>
          </ac:spMkLst>
        </pc:spChg>
        <pc:spChg chg="del">
          <ac:chgData name="misayo kaneko" userId="ea7bd28fde682a97" providerId="Windows Live" clId="Web-{F04EEB28-7DB3-4708-6668-4F6BEA613CA7}" dt="2025-06-01T22:05:17.283" v="1"/>
          <ac:spMkLst>
            <pc:docMk/>
            <pc:sldMk cId="0" sldId="256"/>
            <ac:spMk id="85" creationId="{00000000-0000-0000-0000-000000000000}"/>
          </ac:spMkLst>
        </pc:spChg>
        <pc:spChg chg="del">
          <ac:chgData name="misayo kaneko" userId="ea7bd28fde682a97" providerId="Windows Live" clId="Web-{F04EEB28-7DB3-4708-6668-4F6BEA613CA7}" dt="2025-06-01T22:05:34.675" v="2"/>
          <ac:spMkLst>
            <pc:docMk/>
            <pc:sldMk cId="0" sldId="256"/>
            <ac:spMk id="90" creationId="{00000000-0000-0000-0000-000000000000}"/>
          </ac:spMkLst>
        </pc:spChg>
        <pc:grpChg chg="del">
          <ac:chgData name="misayo kaneko" userId="ea7bd28fde682a97" providerId="Windows Live" clId="Web-{F04EEB28-7DB3-4708-6668-4F6BEA613CA7}" dt="2025-06-01T22:05:14.768" v="0"/>
          <ac:grpSpMkLst>
            <pc:docMk/>
            <pc:sldMk cId="0" sldId="256"/>
            <ac:grpSpMk id="86" creationId="{00000000-0000-0000-0000-000000000000}"/>
          </ac:grpSpMkLst>
        </pc:grpChg>
        <pc:picChg chg="add del mod">
          <ac:chgData name="misayo kaneko" userId="ea7bd28fde682a97" providerId="Windows Live" clId="Web-{F04EEB28-7DB3-4708-6668-4F6BEA613CA7}" dt="2025-06-01T22:05:40.284" v="5"/>
          <ac:picMkLst>
            <pc:docMk/>
            <pc:sldMk cId="0" sldId="256"/>
            <ac:picMk id="2" creationId="{0D25218B-2605-464A-6188-26250F43EAC8}"/>
          </ac:picMkLst>
        </pc:picChg>
        <pc:picChg chg="add del mod">
          <ac:chgData name="misayo kaneko" userId="ea7bd28fde682a97" providerId="Windows Live" clId="Web-{F04EEB28-7DB3-4708-6668-4F6BEA613CA7}" dt="2025-06-01T22:07:35.304" v="15"/>
          <ac:picMkLst>
            <pc:docMk/>
            <pc:sldMk cId="0" sldId="256"/>
            <ac:picMk id="3" creationId="{40A5FD69-42E2-FFA8-54BB-DE5F43A54E6E}"/>
          </ac:picMkLst>
        </pc:picChg>
        <pc:picChg chg="add del mod">
          <ac:chgData name="misayo kaneko" userId="ea7bd28fde682a97" providerId="Windows Live" clId="Web-{F04EEB28-7DB3-4708-6668-4F6BEA613CA7}" dt="2025-06-01T22:07:32.741" v="14"/>
          <ac:picMkLst>
            <pc:docMk/>
            <pc:sldMk cId="0" sldId="256"/>
            <ac:picMk id="4" creationId="{5F83F5BE-9C33-A2E1-1629-88DE44968D8E}"/>
          </ac:picMkLst>
        </pc:picChg>
        <pc:picChg chg="add mod">
          <ac:chgData name="misayo kaneko" userId="ea7bd28fde682a97" providerId="Windows Live" clId="Web-{F04EEB28-7DB3-4708-6668-4F6BEA613CA7}" dt="2025-06-01T22:08:08.164" v="21"/>
          <ac:picMkLst>
            <pc:docMk/>
            <pc:sldMk cId="0" sldId="256"/>
            <ac:picMk id="5" creationId="{3FA4BFD7-D540-A741-2961-39F745234E3F}"/>
          </ac:picMkLst>
        </pc:picChg>
        <pc:picChg chg="add del mod">
          <ac:chgData name="misayo kaneko" userId="ea7bd28fde682a97" providerId="Windows Live" clId="Web-{F04EEB28-7DB3-4708-6668-4F6BEA613CA7}" dt="2025-06-01T22:08:09.821" v="22"/>
          <ac:picMkLst>
            <pc:docMk/>
            <pc:sldMk cId="0" sldId="256"/>
            <ac:picMk id="6" creationId="{D60703D8-D9B7-897F-27C7-460D93CE0E4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6782964"/>
            <a:ext cx="3885524" cy="3504036"/>
          </a:xfrm>
          <a:custGeom>
            <a:avLst/>
            <a:gdLst/>
            <a:ahLst/>
            <a:cxnLst/>
            <a:rect l="l" t="t" r="r" b="b"/>
            <a:pathLst>
              <a:path w="3885524" h="3504036" extrusionOk="0">
                <a:moveTo>
                  <a:pt x="0" y="0"/>
                </a:moveTo>
                <a:lnTo>
                  <a:pt x="3885524" y="0"/>
                </a:lnTo>
                <a:lnTo>
                  <a:pt x="3885524" y="3504036"/>
                </a:lnTo>
                <a:lnTo>
                  <a:pt x="0" y="35040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>
            <a:off x="13789133" y="4807425"/>
            <a:ext cx="5201765" cy="5479575"/>
          </a:xfrm>
          <a:custGeom>
            <a:avLst/>
            <a:gdLst/>
            <a:ahLst/>
            <a:cxnLst/>
            <a:rect l="l" t="t" r="r" b="b"/>
            <a:pathLst>
              <a:path w="5201765" h="5479575" extrusionOk="0">
                <a:moveTo>
                  <a:pt x="0" y="0"/>
                </a:moveTo>
                <a:lnTo>
                  <a:pt x="5201765" y="0"/>
                </a:lnTo>
                <a:lnTo>
                  <a:pt x="5201765" y="5479575"/>
                </a:lnTo>
                <a:lnTo>
                  <a:pt x="0" y="54795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t="-23166" r="-92340" b="-13773"/>
            </a:stretch>
          </a:blipFill>
          <a:ln>
            <a:noFill/>
          </a:ln>
        </p:spPr>
      </p:sp>
      <p:grpSp>
        <p:nvGrpSpPr>
          <p:cNvPr id="91" name="Google Shape;91;p13"/>
          <p:cNvGrpSpPr/>
          <p:nvPr/>
        </p:nvGrpSpPr>
        <p:grpSpPr>
          <a:xfrm>
            <a:off x="12894799" y="8534982"/>
            <a:ext cx="1142418" cy="1142418"/>
            <a:chOff x="0" y="0"/>
            <a:chExt cx="812800" cy="812800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 extrusionOk="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300" tIns="76300" rIns="76300" bIns="763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 rot="5400000">
            <a:off x="13277662" y="8902733"/>
            <a:ext cx="491861" cy="435536"/>
            <a:chOff x="28776" y="42438"/>
            <a:chExt cx="755248" cy="668762"/>
          </a:xfrm>
        </p:grpSpPr>
        <p:sp>
          <p:nvSpPr>
            <p:cNvPr id="95" name="Google Shape;95;p13"/>
            <p:cNvSpPr/>
            <p:nvPr/>
          </p:nvSpPr>
          <p:spPr>
            <a:xfrm>
              <a:off x="28776" y="42438"/>
              <a:ext cx="755248" cy="668762"/>
            </a:xfrm>
            <a:custGeom>
              <a:avLst/>
              <a:gdLst/>
              <a:ahLst/>
              <a:cxnLst/>
              <a:rect l="l" t="t" r="r" b="b"/>
              <a:pathLst>
                <a:path w="755248" h="668762" extrusionOk="0">
                  <a:moveTo>
                    <a:pt x="413906" y="21055"/>
                  </a:moveTo>
                  <a:lnTo>
                    <a:pt x="747742" y="605269"/>
                  </a:lnTo>
                  <a:cubicBezTo>
                    <a:pt x="755248" y="618404"/>
                    <a:pt x="755194" y="634541"/>
                    <a:pt x="747601" y="647625"/>
                  </a:cubicBezTo>
                  <a:cubicBezTo>
                    <a:pt x="740008" y="660709"/>
                    <a:pt x="726024" y="668762"/>
                    <a:pt x="710896" y="668762"/>
                  </a:cubicBezTo>
                  <a:lnTo>
                    <a:pt x="44352" y="668762"/>
                  </a:lnTo>
                  <a:cubicBezTo>
                    <a:pt x="29224" y="668762"/>
                    <a:pt x="15240" y="660709"/>
                    <a:pt x="7647" y="647625"/>
                  </a:cubicBezTo>
                  <a:cubicBezTo>
                    <a:pt x="54" y="634541"/>
                    <a:pt x="0" y="618404"/>
                    <a:pt x="7506" y="605269"/>
                  </a:cubicBezTo>
                  <a:lnTo>
                    <a:pt x="341342" y="21055"/>
                  </a:lnTo>
                  <a:cubicBezTo>
                    <a:pt x="348782" y="8035"/>
                    <a:pt x="362628" y="0"/>
                    <a:pt x="377624" y="0"/>
                  </a:cubicBezTo>
                  <a:cubicBezTo>
                    <a:pt x="392620" y="0"/>
                    <a:pt x="406466" y="8035"/>
                    <a:pt x="413906" y="21055"/>
                  </a:cubicBezTo>
                  <a:close/>
                </a:path>
              </a:pathLst>
            </a:custGeom>
            <a:solidFill>
              <a:srgbClr val="0088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300" tIns="76300" rIns="76300" bIns="763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7" name="Google Shape;97;p13"/>
          <p:cNvSpPr txBox="1"/>
          <p:nvPr/>
        </p:nvSpPr>
        <p:spPr>
          <a:xfrm>
            <a:off x="4868140" y="8434620"/>
            <a:ext cx="9874800" cy="13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112" b="1" i="0" u="none" strike="noStrike" cap="none">
                <a:solidFill>
                  <a:srgbClr val="FFFFFF"/>
                </a:solidFill>
              </a:rPr>
              <a:t>詳しくはこちら</a:t>
            </a:r>
            <a:endParaRPr/>
          </a:p>
        </p:txBody>
      </p:sp>
      <p:grpSp>
        <p:nvGrpSpPr>
          <p:cNvPr id="98" name="Google Shape;98;p13"/>
          <p:cNvGrpSpPr/>
          <p:nvPr/>
        </p:nvGrpSpPr>
        <p:grpSpPr>
          <a:xfrm>
            <a:off x="4498867" y="992138"/>
            <a:ext cx="9290265" cy="2403157"/>
            <a:chOff x="0" y="-275645"/>
            <a:chExt cx="12387020" cy="3204209"/>
          </a:xfrm>
        </p:grpSpPr>
        <p:grpSp>
          <p:nvGrpSpPr>
            <p:cNvPr id="99" name="Google Shape;99;p13"/>
            <p:cNvGrpSpPr/>
            <p:nvPr/>
          </p:nvGrpSpPr>
          <p:grpSpPr>
            <a:xfrm>
              <a:off x="0" y="-275645"/>
              <a:ext cx="12387020" cy="2580008"/>
              <a:chOff x="0" y="-38100"/>
              <a:chExt cx="1712148" cy="356612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0" y="0"/>
                <a:ext cx="1712148" cy="318512"/>
              </a:xfrm>
              <a:custGeom>
                <a:avLst/>
                <a:gdLst/>
                <a:ahLst/>
                <a:cxnLst/>
                <a:rect l="l" t="t" r="r" b="b"/>
                <a:pathLst>
                  <a:path w="1712148" h="318512" extrusionOk="0">
                    <a:moveTo>
                      <a:pt x="159256" y="0"/>
                    </a:moveTo>
                    <a:lnTo>
                      <a:pt x="1552892" y="0"/>
                    </a:lnTo>
                    <a:cubicBezTo>
                      <a:pt x="1595129" y="0"/>
                      <a:pt x="1635637" y="16779"/>
                      <a:pt x="1665503" y="46645"/>
                    </a:cubicBezTo>
                    <a:cubicBezTo>
                      <a:pt x="1695369" y="76511"/>
                      <a:pt x="1712148" y="117019"/>
                      <a:pt x="1712148" y="159256"/>
                    </a:cubicBezTo>
                    <a:lnTo>
                      <a:pt x="1712148" y="159256"/>
                    </a:lnTo>
                    <a:cubicBezTo>
                      <a:pt x="1712148" y="247210"/>
                      <a:pt x="1640847" y="318512"/>
                      <a:pt x="1552892" y="318512"/>
                    </a:cubicBezTo>
                    <a:lnTo>
                      <a:pt x="159256" y="318512"/>
                    </a:lnTo>
                    <a:cubicBezTo>
                      <a:pt x="117019" y="318512"/>
                      <a:pt x="76511" y="301733"/>
                      <a:pt x="46645" y="271867"/>
                    </a:cubicBezTo>
                    <a:cubicBezTo>
                      <a:pt x="16779" y="242000"/>
                      <a:pt x="0" y="201493"/>
                      <a:pt x="0" y="159256"/>
                    </a:cubicBezTo>
                    <a:lnTo>
                      <a:pt x="0" y="159256"/>
                    </a:lnTo>
                    <a:cubicBezTo>
                      <a:pt x="0" y="117019"/>
                      <a:pt x="16779" y="76511"/>
                      <a:pt x="46645" y="46645"/>
                    </a:cubicBezTo>
                    <a:cubicBezTo>
                      <a:pt x="76511" y="16779"/>
                      <a:pt x="117019" y="0"/>
                      <a:pt x="159256" y="0"/>
                    </a:cubicBezTo>
                    <a:close/>
                  </a:path>
                </a:pathLst>
              </a:custGeom>
              <a:solidFill>
                <a:srgbClr val="0088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0" y="-38100"/>
                <a:ext cx="1712148" cy="35661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250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5562498" y="1810823"/>
              <a:ext cx="1262023" cy="1117741"/>
              <a:chOff x="29252" y="0"/>
              <a:chExt cx="754296" cy="668060"/>
            </a:xfrm>
          </p:grpSpPr>
          <p:sp>
            <p:nvSpPr>
              <p:cNvPr id="103" name="Google Shape;103;p13"/>
              <p:cNvSpPr/>
              <p:nvPr/>
            </p:nvSpPr>
            <p:spPr>
              <a:xfrm>
                <a:off x="29252" y="0"/>
                <a:ext cx="754296" cy="668060"/>
              </a:xfrm>
              <a:custGeom>
                <a:avLst/>
                <a:gdLst/>
                <a:ahLst/>
                <a:cxnLst/>
                <a:rect l="l" t="t" r="r" b="b"/>
                <a:pathLst>
                  <a:path w="754296" h="668060" extrusionOk="0">
                    <a:moveTo>
                      <a:pt x="414030" y="646657"/>
                    </a:moveTo>
                    <a:lnTo>
                      <a:pt x="746666" y="64543"/>
                    </a:lnTo>
                    <a:cubicBezTo>
                      <a:pt x="754296" y="51191"/>
                      <a:pt x="754241" y="34787"/>
                      <a:pt x="746523" y="21487"/>
                    </a:cubicBezTo>
                    <a:cubicBezTo>
                      <a:pt x="738804" y="8186"/>
                      <a:pt x="724589" y="0"/>
                      <a:pt x="709211" y="0"/>
                    </a:cubicBezTo>
                    <a:lnTo>
                      <a:pt x="45085" y="0"/>
                    </a:lnTo>
                    <a:cubicBezTo>
                      <a:pt x="29707" y="0"/>
                      <a:pt x="15492" y="8186"/>
                      <a:pt x="7773" y="21487"/>
                    </a:cubicBezTo>
                    <a:cubicBezTo>
                      <a:pt x="55" y="34787"/>
                      <a:pt x="0" y="51191"/>
                      <a:pt x="7630" y="64543"/>
                    </a:cubicBezTo>
                    <a:lnTo>
                      <a:pt x="340266" y="646657"/>
                    </a:lnTo>
                    <a:cubicBezTo>
                      <a:pt x="347829" y="659892"/>
                      <a:pt x="361904" y="668060"/>
                      <a:pt x="377148" y="668060"/>
                    </a:cubicBezTo>
                    <a:cubicBezTo>
                      <a:pt x="392392" y="668060"/>
                      <a:pt x="406467" y="659892"/>
                      <a:pt x="414030" y="646657"/>
                    </a:cubicBezTo>
                    <a:close/>
                  </a:path>
                </a:pathLst>
              </a:custGeom>
              <a:solidFill>
                <a:srgbClr val="0088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27000" y="12700"/>
                <a:ext cx="558800" cy="368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25055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5" name="Google Shape;105;p13"/>
            <p:cNvSpPr txBox="1"/>
            <p:nvPr/>
          </p:nvSpPr>
          <p:spPr>
            <a:xfrm>
              <a:off x="735266" y="582288"/>
              <a:ext cx="10916489" cy="13512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368" b="1" i="0" u="none" strike="noStrike" cap="none">
                  <a:solidFill>
                    <a:srgbClr val="FFFFFF"/>
                  </a:solidFill>
                </a:rPr>
                <a:t>LOOVの魅力</a:t>
              </a:r>
              <a:endParaRPr/>
            </a:p>
          </p:txBody>
        </p:sp>
      </p:grpSp>
      <p:sp>
        <p:nvSpPr>
          <p:cNvPr id="106" name="Google Shape;106;p13"/>
          <p:cNvSpPr txBox="1"/>
          <p:nvPr/>
        </p:nvSpPr>
        <p:spPr>
          <a:xfrm>
            <a:off x="1091333" y="3100178"/>
            <a:ext cx="16105200" cy="3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4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859" b="1" i="0" u="none" strike="noStrike" cap="none">
                <a:solidFill>
                  <a:srgbClr val="213249"/>
                </a:solidFill>
              </a:rPr>
              <a:t>徹底解説</a:t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 rot="440822">
            <a:off x="14882644" y="1854213"/>
            <a:ext cx="2174449" cy="2322509"/>
          </a:xfrm>
          <a:custGeom>
            <a:avLst/>
            <a:gdLst/>
            <a:ahLst/>
            <a:cxnLst/>
            <a:rect l="l" t="t" r="r" b="b"/>
            <a:pathLst>
              <a:path w="2174449" h="2322509" extrusionOk="0">
                <a:moveTo>
                  <a:pt x="0" y="0"/>
                </a:moveTo>
                <a:lnTo>
                  <a:pt x="2174449" y="0"/>
                </a:lnTo>
                <a:lnTo>
                  <a:pt x="2174449" y="2322509"/>
                </a:lnTo>
                <a:lnTo>
                  <a:pt x="0" y="2322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</p:sp>
      <p:pic>
        <p:nvPicPr>
          <p:cNvPr id="5" name="図 4" descr="光 が含まれている画像&#10;&#10;AI 生成コンテンツは間違っている可能性があります。">
            <a:extLst>
              <a:ext uri="{FF2B5EF4-FFF2-40B4-BE49-F238E27FC236}">
                <a16:creationId xmlns:a16="http://schemas.microsoft.com/office/drawing/2014/main" id="{3FA4BFD7-D540-A741-2961-39F745234E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63454" y="4806616"/>
            <a:ext cx="4857750" cy="5486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26</cp:revision>
  <dcterms:modified xsi:type="dcterms:W3CDTF">2025-06-01T22:09:57Z</dcterms:modified>
</cp:coreProperties>
</file>