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5F7F27-A881-6B86-4EDC-4119BA957E74}" v="34" dt="2025-06-01T21:59:34.5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ayo kaneko" userId="ea7bd28fde682a97" providerId="Windows Live" clId="Web-{7A5F7F27-A881-6B86-4EDC-4119BA957E74}"/>
    <pc:docChg chg="addSld delSld modSld">
      <pc:chgData name="misayo kaneko" userId="ea7bd28fde682a97" providerId="Windows Live" clId="Web-{7A5F7F27-A881-6B86-4EDC-4119BA957E74}" dt="2025-06-01T21:59:34.577" v="32"/>
      <pc:docMkLst>
        <pc:docMk/>
      </pc:docMkLst>
      <pc:sldChg chg="addSp delSp modSp mod setBg addAnim delAnim modAnim">
        <pc:chgData name="misayo kaneko" userId="ea7bd28fde682a97" providerId="Windows Live" clId="Web-{7A5F7F27-A881-6B86-4EDC-4119BA957E74}" dt="2025-06-01T21:59:16.561" v="31"/>
        <pc:sldMkLst>
          <pc:docMk/>
          <pc:sldMk cId="0" sldId="256"/>
        </pc:sldMkLst>
        <pc:grpChg chg="add">
          <ac:chgData name="misayo kaneko" userId="ea7bd28fde682a97" providerId="Windows Live" clId="Web-{7A5F7F27-A881-6B86-4EDC-4119BA957E74}" dt="2025-06-01T21:57:14.995" v="11"/>
          <ac:grpSpMkLst>
            <pc:docMk/>
            <pc:sldMk cId="0" sldId="256"/>
            <ac:grpSpMk id="3" creationId="{72C01A9B-CFDE-A8E6-CC83-C2EC5A132608}"/>
          </ac:grpSpMkLst>
        </pc:grpChg>
        <pc:grpChg chg="add">
          <ac:chgData name="misayo kaneko" userId="ea7bd28fde682a97" providerId="Windows Live" clId="Web-{7A5F7F27-A881-6B86-4EDC-4119BA957E74}" dt="2025-06-01T21:58:58.388" v="27"/>
          <ac:grpSpMkLst>
            <pc:docMk/>
            <pc:sldMk cId="0" sldId="256"/>
            <ac:grpSpMk id="4" creationId="{3568B701-14F2-76EA-5478-936167FE2B0E}"/>
          </ac:grpSpMkLst>
        </pc:grpChg>
        <pc:grpChg chg="del">
          <ac:chgData name="misayo kaneko" userId="ea7bd28fde682a97" providerId="Windows Live" clId="Web-{7A5F7F27-A881-6B86-4EDC-4119BA957E74}" dt="2025-06-01T21:56:21.244" v="1"/>
          <ac:grpSpMkLst>
            <pc:docMk/>
            <pc:sldMk cId="0" sldId="256"/>
            <ac:grpSpMk id="84" creationId="{00000000-0000-0000-0000-000000000000}"/>
          </ac:grpSpMkLst>
        </pc:grpChg>
        <pc:grpChg chg="del">
          <ac:chgData name="misayo kaneko" userId="ea7bd28fde682a97" providerId="Windows Live" clId="Web-{7A5F7F27-A881-6B86-4EDC-4119BA957E74}" dt="2025-06-01T21:56:23.057" v="2"/>
          <ac:grpSpMkLst>
            <pc:docMk/>
            <pc:sldMk cId="0" sldId="256"/>
            <ac:grpSpMk id="94" creationId="{00000000-0000-0000-0000-000000000000}"/>
          </ac:grpSpMkLst>
        </pc:grpChg>
        <pc:picChg chg="add del mod">
          <ac:chgData name="misayo kaneko" userId="ea7bd28fde682a97" providerId="Windows Live" clId="Web-{7A5F7F27-A881-6B86-4EDC-4119BA957E74}" dt="2025-06-01T21:56:50.182" v="6"/>
          <ac:picMkLst>
            <pc:docMk/>
            <pc:sldMk cId="0" sldId="256"/>
            <ac:picMk id="2" creationId="{072B7DA8-91DA-154D-88A1-97FE181316AB}"/>
          </ac:picMkLst>
        </pc:picChg>
      </pc:sldChg>
      <pc:sldChg chg="add del replId">
        <pc:chgData name="misayo kaneko" userId="ea7bd28fde682a97" providerId="Windows Live" clId="Web-{7A5F7F27-A881-6B86-4EDC-4119BA957E74}" dt="2025-06-01T21:59:34.577" v="32"/>
        <pc:sldMkLst>
          <pc:docMk/>
          <pc:sldMk cId="2084318679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2C01A9B-CFDE-A8E6-CC83-C2EC5A132608}"/>
              </a:ext>
            </a:extLst>
          </p:cNvPr>
          <p:cNvGrpSpPr/>
          <p:nvPr/>
        </p:nvGrpSpPr>
        <p:grpSpPr>
          <a:xfrm>
            <a:off x="806154" y="211582"/>
            <a:ext cx="8667804" cy="2971054"/>
            <a:chOff x="806154" y="211582"/>
            <a:chExt cx="8667804" cy="2971054"/>
          </a:xfrm>
        </p:grpSpPr>
        <p:sp>
          <p:nvSpPr>
            <p:cNvPr id="97" name="Google Shape;97;p13"/>
            <p:cNvSpPr txBox="1"/>
            <p:nvPr/>
          </p:nvSpPr>
          <p:spPr>
            <a:xfrm>
              <a:off x="3632920" y="1186105"/>
              <a:ext cx="2035024" cy="11715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1999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7706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で</a:t>
              </a:r>
              <a:endParaRPr/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4650858" y="1133926"/>
              <a:ext cx="4823100" cy="140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2000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213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わかる!</a:t>
              </a: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 rot="577342">
              <a:off x="806154" y="211582"/>
              <a:ext cx="2781649" cy="2971054"/>
            </a:xfrm>
            <a:custGeom>
              <a:avLst/>
              <a:gdLst/>
              <a:ahLst/>
              <a:cxnLst/>
              <a:rect l="l" t="t" r="r" b="b"/>
              <a:pathLst>
                <a:path w="2781649" h="2971054" extrusionOk="0">
                  <a:moveTo>
                    <a:pt x="0" y="0"/>
                  </a:moveTo>
                  <a:lnTo>
                    <a:pt x="2781649" y="0"/>
                  </a:lnTo>
                  <a:lnTo>
                    <a:pt x="2781649" y="2971053"/>
                  </a:lnTo>
                  <a:lnTo>
                    <a:pt x="0" y="297105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</p:sp>
        <p:sp>
          <p:nvSpPr>
            <p:cNvPr id="100" name="Google Shape;100;p13"/>
            <p:cNvSpPr txBox="1"/>
            <p:nvPr/>
          </p:nvSpPr>
          <p:spPr>
            <a:xfrm>
              <a:off x="2539665" y="1612257"/>
              <a:ext cx="761700" cy="88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1999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767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分</a:t>
              </a:r>
              <a:endParaRPr/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1263581" y="643544"/>
              <a:ext cx="1276200" cy="2315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4001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539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</p:grpSp>
      <p:sp>
        <p:nvSpPr>
          <p:cNvPr id="102" name="Google Shape;102;p13"/>
          <p:cNvSpPr/>
          <p:nvPr/>
        </p:nvSpPr>
        <p:spPr>
          <a:xfrm flipH="1">
            <a:off x="8593846" y="-423558"/>
            <a:ext cx="11100696" cy="8325522"/>
          </a:xfrm>
          <a:custGeom>
            <a:avLst/>
            <a:gdLst/>
            <a:ahLst/>
            <a:cxnLst/>
            <a:rect l="l" t="t" r="r" b="b"/>
            <a:pathLst>
              <a:path w="11100696" h="8325522" extrusionOk="0">
                <a:moveTo>
                  <a:pt x="11100696" y="0"/>
                </a:moveTo>
                <a:lnTo>
                  <a:pt x="0" y="0"/>
                </a:lnTo>
                <a:lnTo>
                  <a:pt x="0" y="8325522"/>
                </a:lnTo>
                <a:lnTo>
                  <a:pt x="11100696" y="8325522"/>
                </a:lnTo>
                <a:lnTo>
                  <a:pt x="11100696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3568B701-14F2-76EA-5478-936167FE2B0E}"/>
              </a:ext>
            </a:extLst>
          </p:cNvPr>
          <p:cNvGrpSpPr/>
          <p:nvPr/>
        </p:nvGrpSpPr>
        <p:grpSpPr>
          <a:xfrm>
            <a:off x="803080" y="7861985"/>
            <a:ext cx="16722900" cy="1967100"/>
            <a:chOff x="803080" y="7861985"/>
            <a:chExt cx="16722900" cy="1967100"/>
          </a:xfrm>
        </p:grpSpPr>
        <p:sp>
          <p:nvSpPr>
            <p:cNvPr id="103" name="Google Shape;103;p13"/>
            <p:cNvSpPr/>
            <p:nvPr/>
          </p:nvSpPr>
          <p:spPr>
            <a:xfrm>
              <a:off x="15984744" y="8075911"/>
              <a:ext cx="1500175" cy="1500175"/>
            </a:xfrm>
            <a:custGeom>
              <a:avLst/>
              <a:gdLst/>
              <a:ahLst/>
              <a:cxnLst/>
              <a:rect l="l" t="t" r="r" b="b"/>
              <a:pathLst>
                <a:path w="1500175" h="1500175" extrusionOk="0">
                  <a:moveTo>
                    <a:pt x="0" y="0"/>
                  </a:moveTo>
                  <a:lnTo>
                    <a:pt x="1500176" y="0"/>
                  </a:lnTo>
                  <a:lnTo>
                    <a:pt x="1500176" y="1500175"/>
                  </a:lnTo>
                  <a:lnTo>
                    <a:pt x="0" y="150017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/>
              </a:stretch>
            </a:blipFill>
            <a:ln>
              <a:noFill/>
            </a:ln>
          </p:spPr>
        </p:sp>
        <p:sp>
          <p:nvSpPr>
            <p:cNvPr id="104" name="Google Shape;104;p13"/>
            <p:cNvSpPr txBox="1"/>
            <p:nvPr/>
          </p:nvSpPr>
          <p:spPr>
            <a:xfrm>
              <a:off x="803080" y="7861985"/>
              <a:ext cx="16722900" cy="1967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4000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432" b="1" i="0" u="none" strike="noStrike" cap="none">
                  <a:solidFill>
                    <a:srgbClr val="012647"/>
                  </a:solidFill>
                  <a:latin typeface="Arial"/>
                  <a:ea typeface="Arial"/>
                  <a:cs typeface="Arial"/>
                  <a:sym typeface="Arial"/>
                </a:rPr>
                <a:t>今すぐ動画をチェック</a:t>
              </a:r>
              <a:endParaRPr/>
            </a:p>
          </p:txBody>
        </p:sp>
      </p:grpSp>
      <p:sp>
        <p:nvSpPr>
          <p:cNvPr id="105" name="Google Shape;105;p13"/>
          <p:cNvSpPr txBox="1"/>
          <p:nvPr/>
        </p:nvSpPr>
        <p:spPr>
          <a:xfrm>
            <a:off x="762000" y="2833440"/>
            <a:ext cx="11081100" cy="405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715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LOOV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24</cp:revision>
  <dcterms:modified xsi:type="dcterms:W3CDTF">2025-06-01T21:59:36Z</dcterms:modified>
</cp:coreProperties>
</file>