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6BAC8-D6D5-58E8-73FF-F14230BB1B77}" v="17" dt="2025-06-01T22:02:31.019"/>
    <p1510:client id="{7D7C9D54-5023-0B13-D570-EABCE1149D78}" v="2" dt="2025-06-01T21:53:40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04D6BAC8-D6D5-58E8-73FF-F14230BB1B77}"/>
    <pc:docChg chg="addSld delSld modSld">
      <pc:chgData name="misayo kaneko" userId="ea7bd28fde682a97" providerId="Windows Live" clId="Web-{04D6BAC8-D6D5-58E8-73FF-F14230BB1B77}" dt="2025-06-01T22:02:31.019" v="14"/>
      <pc:docMkLst>
        <pc:docMk/>
      </pc:docMkLst>
      <pc:sldChg chg="addSp delSp modSp mod setBg">
        <pc:chgData name="misayo kaneko" userId="ea7bd28fde682a97" providerId="Windows Live" clId="Web-{04D6BAC8-D6D5-58E8-73FF-F14230BB1B77}" dt="2025-06-01T22:02:11.737" v="13"/>
        <pc:sldMkLst>
          <pc:docMk/>
          <pc:sldMk cId="2841159947" sldId="257"/>
        </pc:sldMkLst>
        <pc:spChg chg="add del">
          <ac:chgData name="misayo kaneko" userId="ea7bd28fde682a97" providerId="Windows Live" clId="Web-{04D6BAC8-D6D5-58E8-73FF-F14230BB1B77}" dt="2025-06-01T22:01:40.486" v="10"/>
          <ac:spMkLst>
            <pc:docMk/>
            <pc:sldMk cId="2841159947" sldId="257"/>
            <ac:spMk id="170" creationId="{00000000-0000-0000-0000-000000000000}"/>
          </ac:spMkLst>
        </pc:spChg>
        <pc:grpChg chg="add del">
          <ac:chgData name="misayo kaneko" userId="ea7bd28fde682a97" providerId="Windows Live" clId="Web-{04D6BAC8-D6D5-58E8-73FF-F14230BB1B77}" dt="2025-06-01T22:02:03.081" v="11"/>
          <ac:grpSpMkLst>
            <pc:docMk/>
            <pc:sldMk cId="2841159947" sldId="257"/>
            <ac:grpSpMk id="84" creationId="{00000000-0000-0000-0000-000000000000}"/>
          </ac:grpSpMkLst>
        </pc:grpChg>
        <pc:picChg chg="add del mod">
          <ac:chgData name="misayo kaneko" userId="ea7bd28fde682a97" providerId="Windows Live" clId="Web-{04D6BAC8-D6D5-58E8-73FF-F14230BB1B77}" dt="2025-06-01T22:01:30.361" v="8"/>
          <ac:picMkLst>
            <pc:docMk/>
            <pc:sldMk cId="2841159947" sldId="257"/>
            <ac:picMk id="5" creationId="{837095B9-BACE-61D4-AE4B-8A7D2E90E79A}"/>
          </ac:picMkLst>
        </pc:picChg>
        <pc:picChg chg="add del mod">
          <ac:chgData name="misayo kaneko" userId="ea7bd28fde682a97" providerId="Windows Live" clId="Web-{04D6BAC8-D6D5-58E8-73FF-F14230BB1B77}" dt="2025-06-01T22:02:11.737" v="13"/>
          <ac:picMkLst>
            <pc:docMk/>
            <pc:sldMk cId="2841159947" sldId="257"/>
            <ac:picMk id="6" creationId="{543C059D-530A-4C50-1718-8FF44F81CA12}"/>
          </ac:picMkLst>
        </pc:picChg>
      </pc:sldChg>
      <pc:sldChg chg="add del replId">
        <pc:chgData name="misayo kaneko" userId="ea7bd28fde682a97" providerId="Windows Live" clId="Web-{04D6BAC8-D6D5-58E8-73FF-F14230BB1B77}" dt="2025-06-01T22:02:31.019" v="14"/>
        <pc:sldMkLst>
          <pc:docMk/>
          <pc:sldMk cId="1631635713" sldId="258"/>
        </pc:sldMkLst>
      </pc:sldChg>
    </pc:docChg>
  </pc:docChgLst>
  <pc:docChgLst>
    <pc:chgData name="misayo kaneko" userId="ea7bd28fde682a97" providerId="Windows Live" clId="Web-{5BAA540D-B306-33DD-A939-101F1A2DD8A1}"/>
    <pc:docChg chg="modSld">
      <pc:chgData name="misayo kaneko" userId="ea7bd28fde682a97" providerId="Windows Live" clId="Web-{5BAA540D-B306-33DD-A939-101F1A2DD8A1}" dt="2025-05-30T04:12:48.689" v="13"/>
      <pc:docMkLst>
        <pc:docMk/>
      </pc:docMkLst>
      <pc:sldChg chg="addSp addAnim delAnim">
        <pc:chgData name="misayo kaneko" userId="ea7bd28fde682a97" providerId="Windows Live" clId="Web-{5BAA540D-B306-33DD-A939-101F1A2DD8A1}" dt="2025-05-30T04:12:48.689" v="13"/>
        <pc:sldMkLst>
          <pc:docMk/>
          <pc:sldMk cId="0" sldId="256"/>
        </pc:sldMkLst>
        <pc:grpChg chg="add">
          <ac:chgData name="misayo kaneko" userId="ea7bd28fde682a97" providerId="Windows Live" clId="Web-{5BAA540D-B306-33DD-A939-101F1A2DD8A1}" dt="2025-05-30T04:12:06.203" v="5"/>
          <ac:grpSpMkLst>
            <pc:docMk/>
            <pc:sldMk cId="0" sldId="256"/>
            <ac:grpSpMk id="2" creationId="{14BF4809-FAD3-D407-E379-E61E13C29D9C}"/>
          </ac:grpSpMkLst>
        </pc:grpChg>
      </pc:sldChg>
    </pc:docChg>
  </pc:docChgLst>
  <pc:docChgLst>
    <pc:chgData name="misayo kaneko" userId="ea7bd28fde682a97" providerId="Windows Live" clId="Web-{7D7C9D54-5023-0B13-D570-EABCE1149D78}"/>
    <pc:docChg chg="addSld delSld">
      <pc:chgData name="misayo kaneko" userId="ea7bd28fde682a97" providerId="Windows Live" clId="Web-{7D7C9D54-5023-0B13-D570-EABCE1149D78}" dt="2025-06-01T21:53:40.888" v="1"/>
      <pc:docMkLst>
        <pc:docMk/>
      </pc:docMkLst>
      <pc:sldChg chg="del">
        <pc:chgData name="misayo kaneko" userId="ea7bd28fde682a97" providerId="Windows Live" clId="Web-{7D7C9D54-5023-0B13-D570-EABCE1149D78}" dt="2025-06-01T21:53:40.888" v="1"/>
        <pc:sldMkLst>
          <pc:docMk/>
          <pc:sldMk cId="0" sldId="256"/>
        </pc:sldMkLst>
      </pc:sldChg>
      <pc:sldChg chg="add">
        <pc:chgData name="misayo kaneko" userId="ea7bd28fde682a97" providerId="Windows Live" clId="Web-{7D7C9D54-5023-0B13-D570-EABCE1149D78}" dt="2025-06-01T21:53:38.716" v="0"/>
        <pc:sldMkLst>
          <pc:docMk/>
          <pc:sldMk cId="2841159947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"/>
          <p:cNvSpPr/>
          <p:nvPr/>
        </p:nvSpPr>
        <p:spPr>
          <a:xfrm flipH="1">
            <a:off x="-3159431" y="5530012"/>
            <a:ext cx="9270991" cy="6953243"/>
          </a:xfrm>
          <a:custGeom>
            <a:avLst/>
            <a:gdLst/>
            <a:ahLst/>
            <a:cxnLst/>
            <a:rect l="l" t="t" r="r" b="b"/>
            <a:pathLst>
              <a:path w="9270991" h="6953243" extrusionOk="0">
                <a:moveTo>
                  <a:pt x="9270991" y="0"/>
                </a:moveTo>
                <a:lnTo>
                  <a:pt x="0" y="0"/>
                </a:lnTo>
                <a:lnTo>
                  <a:pt x="0" y="6953244"/>
                </a:lnTo>
                <a:lnTo>
                  <a:pt x="9270991" y="6953244"/>
                </a:lnTo>
                <a:lnTo>
                  <a:pt x="9270991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31" name="Google Shape;131;p13"/>
          <p:cNvSpPr/>
          <p:nvPr/>
        </p:nvSpPr>
        <p:spPr>
          <a:xfrm>
            <a:off x="14802134" y="6113663"/>
            <a:ext cx="4246438" cy="4619468"/>
          </a:xfrm>
          <a:custGeom>
            <a:avLst/>
            <a:gdLst/>
            <a:ahLst/>
            <a:cxnLst/>
            <a:rect l="l" t="t" r="r" b="b"/>
            <a:pathLst>
              <a:path w="4246438" h="4619468" extrusionOk="0">
                <a:moveTo>
                  <a:pt x="0" y="0"/>
                </a:moveTo>
                <a:lnTo>
                  <a:pt x="4246438" y="0"/>
                </a:lnTo>
                <a:lnTo>
                  <a:pt x="4246438" y="4619469"/>
                </a:lnTo>
                <a:lnTo>
                  <a:pt x="0" y="46194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50643" t="-18235" r="-50091" b="-20155"/>
            </a:stretch>
          </a:blipFill>
          <a:ln>
            <a:noFill/>
          </a:ln>
        </p:spPr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7DD06E7-6DF2-D740-2BE8-3FA1703819FA}"/>
              </a:ext>
            </a:extLst>
          </p:cNvPr>
          <p:cNvGrpSpPr/>
          <p:nvPr/>
        </p:nvGrpSpPr>
        <p:grpSpPr>
          <a:xfrm>
            <a:off x="3615058" y="7640134"/>
            <a:ext cx="11057884" cy="1884866"/>
            <a:chOff x="3615058" y="7640134"/>
            <a:chExt cx="11057884" cy="1884866"/>
          </a:xfrm>
        </p:grpSpPr>
        <p:grpSp>
          <p:nvGrpSpPr>
            <p:cNvPr id="132" name="Google Shape;132;p13"/>
            <p:cNvGrpSpPr/>
            <p:nvPr/>
          </p:nvGrpSpPr>
          <p:grpSpPr>
            <a:xfrm>
              <a:off x="3615058" y="7780852"/>
              <a:ext cx="11057884" cy="1744148"/>
              <a:chOff x="0" y="-38100"/>
              <a:chExt cx="3057260" cy="482218"/>
            </a:xfrm>
          </p:grpSpPr>
          <p:sp>
            <p:nvSpPr>
              <p:cNvPr id="133" name="Google Shape;133;p13"/>
              <p:cNvSpPr/>
              <p:nvPr/>
            </p:nvSpPr>
            <p:spPr>
              <a:xfrm>
                <a:off x="0" y="0"/>
                <a:ext cx="3057260" cy="444118"/>
              </a:xfrm>
              <a:custGeom>
                <a:avLst/>
                <a:gdLst/>
                <a:ahLst/>
                <a:cxnLst/>
                <a:rect l="l" t="t" r="r" b="b"/>
                <a:pathLst>
                  <a:path w="3057260" h="444118" extrusionOk="0">
                    <a:moveTo>
                      <a:pt x="70013" y="0"/>
                    </a:moveTo>
                    <a:lnTo>
                      <a:pt x="2987247" y="0"/>
                    </a:lnTo>
                    <a:cubicBezTo>
                      <a:pt x="3005816" y="0"/>
                      <a:pt x="3023624" y="7376"/>
                      <a:pt x="3036753" y="20506"/>
                    </a:cubicBezTo>
                    <a:cubicBezTo>
                      <a:pt x="3049883" y="33636"/>
                      <a:pt x="3057260" y="51444"/>
                      <a:pt x="3057260" y="70013"/>
                    </a:cubicBezTo>
                    <a:lnTo>
                      <a:pt x="3057260" y="374106"/>
                    </a:lnTo>
                    <a:cubicBezTo>
                      <a:pt x="3057260" y="412772"/>
                      <a:pt x="3025914" y="444118"/>
                      <a:pt x="2987247" y="444118"/>
                    </a:cubicBezTo>
                    <a:lnTo>
                      <a:pt x="70013" y="444118"/>
                    </a:lnTo>
                    <a:cubicBezTo>
                      <a:pt x="31346" y="444118"/>
                      <a:pt x="0" y="412772"/>
                      <a:pt x="0" y="374106"/>
                    </a:cubicBezTo>
                    <a:lnTo>
                      <a:pt x="0" y="70013"/>
                    </a:lnTo>
                    <a:cubicBezTo>
                      <a:pt x="0" y="31346"/>
                      <a:pt x="31346" y="0"/>
                      <a:pt x="70013" y="0"/>
                    </a:cubicBezTo>
                    <a:close/>
                  </a:path>
                </a:pathLst>
              </a:custGeom>
              <a:solidFill>
                <a:srgbClr val="AF7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0" y="-38100"/>
                <a:ext cx="3057260" cy="482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2575" tIns="72575" rIns="72575" bIns="725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10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3615058" y="7640134"/>
              <a:ext cx="11057884" cy="1744148"/>
              <a:chOff x="0" y="-38100"/>
              <a:chExt cx="3057260" cy="482218"/>
            </a:xfrm>
          </p:grpSpPr>
          <p:sp>
            <p:nvSpPr>
              <p:cNvPr id="136" name="Google Shape;136;p13"/>
              <p:cNvSpPr/>
              <p:nvPr/>
            </p:nvSpPr>
            <p:spPr>
              <a:xfrm>
                <a:off x="0" y="0"/>
                <a:ext cx="3057260" cy="444118"/>
              </a:xfrm>
              <a:custGeom>
                <a:avLst/>
                <a:gdLst/>
                <a:ahLst/>
                <a:cxnLst/>
                <a:rect l="l" t="t" r="r" b="b"/>
                <a:pathLst>
                  <a:path w="3057260" h="444118" extrusionOk="0">
                    <a:moveTo>
                      <a:pt x="70013" y="0"/>
                    </a:moveTo>
                    <a:lnTo>
                      <a:pt x="2987247" y="0"/>
                    </a:lnTo>
                    <a:cubicBezTo>
                      <a:pt x="3005816" y="0"/>
                      <a:pt x="3023624" y="7376"/>
                      <a:pt x="3036753" y="20506"/>
                    </a:cubicBezTo>
                    <a:cubicBezTo>
                      <a:pt x="3049883" y="33636"/>
                      <a:pt x="3057260" y="51444"/>
                      <a:pt x="3057260" y="70013"/>
                    </a:cubicBezTo>
                    <a:lnTo>
                      <a:pt x="3057260" y="374106"/>
                    </a:lnTo>
                    <a:cubicBezTo>
                      <a:pt x="3057260" y="412772"/>
                      <a:pt x="3025914" y="444118"/>
                      <a:pt x="2987247" y="444118"/>
                    </a:cubicBezTo>
                    <a:lnTo>
                      <a:pt x="70013" y="444118"/>
                    </a:lnTo>
                    <a:cubicBezTo>
                      <a:pt x="31346" y="444118"/>
                      <a:pt x="0" y="412772"/>
                      <a:pt x="0" y="374106"/>
                    </a:cubicBezTo>
                    <a:lnTo>
                      <a:pt x="0" y="70013"/>
                    </a:lnTo>
                    <a:cubicBezTo>
                      <a:pt x="0" y="31346"/>
                      <a:pt x="31346" y="0"/>
                      <a:pt x="70013" y="0"/>
                    </a:cubicBezTo>
                    <a:close/>
                  </a:path>
                </a:pathLst>
              </a:custGeom>
              <a:solidFill>
                <a:srgbClr val="FFD6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0" y="-38100"/>
                <a:ext cx="3057260" cy="482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2575" tIns="72575" rIns="72575" bIns="725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10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8" name="Google Shape;138;p13"/>
            <p:cNvSpPr/>
            <p:nvPr/>
          </p:nvSpPr>
          <p:spPr>
            <a:xfrm>
              <a:off x="13073987" y="8186063"/>
              <a:ext cx="870828" cy="870828"/>
            </a:xfrm>
            <a:custGeom>
              <a:avLst/>
              <a:gdLst/>
              <a:ahLst/>
              <a:cxnLst/>
              <a:rect l="l" t="t" r="r" b="b"/>
              <a:pathLst>
                <a:path w="870828" h="870828" extrusionOk="0">
                  <a:moveTo>
                    <a:pt x="0" y="0"/>
                  </a:moveTo>
                  <a:lnTo>
                    <a:pt x="870829" y="0"/>
                  </a:lnTo>
                  <a:lnTo>
                    <a:pt x="870829" y="870828"/>
                  </a:lnTo>
                  <a:lnTo>
                    <a:pt x="0" y="8708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</p:sp>
        <p:sp>
          <p:nvSpPr>
            <p:cNvPr id="139" name="Google Shape;139;p13"/>
            <p:cNvSpPr txBox="1"/>
            <p:nvPr/>
          </p:nvSpPr>
          <p:spPr>
            <a:xfrm>
              <a:off x="4171930" y="8028172"/>
              <a:ext cx="3396900" cy="120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4001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062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まずは</a:t>
              </a:r>
              <a:endParaRPr/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7302394" y="7862301"/>
              <a:ext cx="2917800" cy="136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4000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36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動画</a:t>
              </a:r>
              <a:endParaRPr/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9896565" y="8028172"/>
              <a:ext cx="3414900" cy="120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4001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062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を見る</a:t>
              </a:r>
              <a:endParaRPr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746D3E8-9D5F-D674-1B1A-1D252B4A1BA6}"/>
              </a:ext>
            </a:extLst>
          </p:cNvPr>
          <p:cNvGrpSpPr/>
          <p:nvPr/>
        </p:nvGrpSpPr>
        <p:grpSpPr>
          <a:xfrm>
            <a:off x="762000" y="3112726"/>
            <a:ext cx="16764000" cy="2417286"/>
            <a:chOff x="762000" y="3112726"/>
            <a:chExt cx="16764000" cy="2417286"/>
          </a:xfrm>
        </p:grpSpPr>
        <p:grpSp>
          <p:nvGrpSpPr>
            <p:cNvPr id="142" name="Google Shape;142;p13"/>
            <p:cNvGrpSpPr/>
            <p:nvPr/>
          </p:nvGrpSpPr>
          <p:grpSpPr>
            <a:xfrm>
              <a:off x="762000" y="3112779"/>
              <a:ext cx="2361877" cy="2417233"/>
              <a:chOff x="0" y="-19050"/>
              <a:chExt cx="812800" cy="831850"/>
            </a:xfrm>
          </p:grpSpPr>
          <p:sp>
            <p:nvSpPr>
              <p:cNvPr id="143" name="Google Shape;143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44" name="Google Shape;144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5" name="Google Shape;145;p13"/>
            <p:cNvSpPr txBox="1"/>
            <p:nvPr/>
          </p:nvSpPr>
          <p:spPr>
            <a:xfrm>
              <a:off x="785850" y="3112726"/>
              <a:ext cx="23142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L</a:t>
              </a:r>
              <a:endParaRPr/>
            </a:p>
          </p:txBody>
        </p:sp>
        <p:grpSp>
          <p:nvGrpSpPr>
            <p:cNvPr id="146" name="Google Shape;146;p13"/>
            <p:cNvGrpSpPr/>
            <p:nvPr/>
          </p:nvGrpSpPr>
          <p:grpSpPr>
            <a:xfrm>
              <a:off x="3301427" y="3112779"/>
              <a:ext cx="2361877" cy="2417233"/>
              <a:chOff x="0" y="-19050"/>
              <a:chExt cx="812800" cy="831850"/>
            </a:xfrm>
          </p:grpSpPr>
          <p:sp>
            <p:nvSpPr>
              <p:cNvPr id="147" name="Google Shape;147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48" name="Google Shape;148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" name="Google Shape;149;p13"/>
            <p:cNvSpPr txBox="1"/>
            <p:nvPr/>
          </p:nvSpPr>
          <p:spPr>
            <a:xfrm>
              <a:off x="3325279" y="3112726"/>
              <a:ext cx="23142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O</a:t>
              </a:r>
              <a:endParaRPr/>
            </a:p>
          </p:txBody>
        </p:sp>
        <p:grpSp>
          <p:nvGrpSpPr>
            <p:cNvPr id="150" name="Google Shape;150;p13"/>
            <p:cNvGrpSpPr/>
            <p:nvPr/>
          </p:nvGrpSpPr>
          <p:grpSpPr>
            <a:xfrm>
              <a:off x="5840855" y="3112779"/>
              <a:ext cx="2361877" cy="2417233"/>
              <a:chOff x="0" y="-19050"/>
              <a:chExt cx="812800" cy="831850"/>
            </a:xfrm>
          </p:grpSpPr>
          <p:sp>
            <p:nvSpPr>
              <p:cNvPr id="151" name="Google Shape;151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52" name="Google Shape;152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3" name="Google Shape;153;p13"/>
            <p:cNvSpPr txBox="1"/>
            <p:nvPr/>
          </p:nvSpPr>
          <p:spPr>
            <a:xfrm>
              <a:off x="5864708" y="3112726"/>
              <a:ext cx="23142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O</a:t>
              </a:r>
              <a:endParaRPr/>
            </a:p>
          </p:txBody>
        </p:sp>
        <p:grpSp>
          <p:nvGrpSpPr>
            <p:cNvPr id="154" name="Google Shape;154;p13"/>
            <p:cNvGrpSpPr/>
            <p:nvPr/>
          </p:nvGrpSpPr>
          <p:grpSpPr>
            <a:xfrm>
              <a:off x="8380282" y="3112779"/>
              <a:ext cx="2361877" cy="2417233"/>
              <a:chOff x="0" y="-19050"/>
              <a:chExt cx="812800" cy="831850"/>
            </a:xfrm>
          </p:grpSpPr>
          <p:sp>
            <p:nvSpPr>
              <p:cNvPr id="155" name="Google Shape;155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56" name="Google Shape;156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7" name="Google Shape;157;p13"/>
            <p:cNvSpPr txBox="1"/>
            <p:nvPr/>
          </p:nvSpPr>
          <p:spPr>
            <a:xfrm>
              <a:off x="8402755" y="3112726"/>
              <a:ext cx="23142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V</a:t>
              </a:r>
              <a:endParaRPr/>
            </a:p>
          </p:txBody>
        </p:sp>
        <p:grpSp>
          <p:nvGrpSpPr>
            <p:cNvPr id="158" name="Google Shape;158;p13"/>
            <p:cNvGrpSpPr/>
            <p:nvPr/>
          </p:nvGrpSpPr>
          <p:grpSpPr>
            <a:xfrm>
              <a:off x="12624695" y="3112779"/>
              <a:ext cx="2361877" cy="2417233"/>
              <a:chOff x="0" y="-19050"/>
              <a:chExt cx="812800" cy="831850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60" name="Google Shape;160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1" name="Google Shape;161;p13"/>
            <p:cNvSpPr txBox="1"/>
            <p:nvPr/>
          </p:nvSpPr>
          <p:spPr>
            <a:xfrm>
              <a:off x="12660100" y="3112726"/>
              <a:ext cx="22911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魅</a:t>
              </a:r>
              <a:endParaRPr/>
            </a:p>
          </p:txBody>
        </p:sp>
        <p:grpSp>
          <p:nvGrpSpPr>
            <p:cNvPr id="162" name="Google Shape;162;p13"/>
            <p:cNvGrpSpPr/>
            <p:nvPr/>
          </p:nvGrpSpPr>
          <p:grpSpPr>
            <a:xfrm>
              <a:off x="15164123" y="3112779"/>
              <a:ext cx="2361877" cy="2417233"/>
              <a:chOff x="0" y="-19050"/>
              <a:chExt cx="812800" cy="831850"/>
            </a:xfrm>
          </p:grpSpPr>
          <p:sp>
            <p:nvSpPr>
              <p:cNvPr id="163" name="Google Shape;163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 extrusionOk="0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164" name="Google Shape;164;p13"/>
              <p:cNvSpPr txBox="1"/>
              <p:nvPr/>
            </p:nvSpPr>
            <p:spPr>
              <a:xfrm>
                <a:off x="0" y="-19050"/>
                <a:ext cx="812800" cy="8318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325" tIns="57325" rIns="57325" bIns="573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4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5" name="Google Shape;165;p13"/>
            <p:cNvSpPr txBox="1"/>
            <p:nvPr/>
          </p:nvSpPr>
          <p:spPr>
            <a:xfrm>
              <a:off x="15199528" y="3112726"/>
              <a:ext cx="2291100" cy="235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191" b="1" i="0" u="none" strike="noStrike" cap="none">
                  <a:solidFill>
                    <a:srgbClr val="25335C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力</a:t>
              </a:r>
              <a:endParaRPr/>
            </a:p>
          </p:txBody>
        </p:sp>
        <p:sp>
          <p:nvSpPr>
            <p:cNvPr id="166" name="Google Shape;166;p13"/>
            <p:cNvSpPr txBox="1"/>
            <p:nvPr/>
          </p:nvSpPr>
          <p:spPr>
            <a:xfrm>
              <a:off x="10742160" y="3686139"/>
              <a:ext cx="1882500" cy="18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40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839" b="1" i="0" u="none" strike="noStrike" cap="none">
                  <a:solidFill>
                    <a:srgbClr val="FFFFFF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の</a:t>
              </a:r>
              <a:endParaRPr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08858AF-19C3-5A43-0637-DF20D8A1F88F}"/>
              </a:ext>
            </a:extLst>
          </p:cNvPr>
          <p:cNvGrpSpPr/>
          <p:nvPr/>
        </p:nvGrpSpPr>
        <p:grpSpPr>
          <a:xfrm>
            <a:off x="3949107" y="561975"/>
            <a:ext cx="10389785" cy="1750116"/>
            <a:chOff x="3949107" y="561975"/>
            <a:chExt cx="10389785" cy="1750116"/>
          </a:xfrm>
        </p:grpSpPr>
        <p:cxnSp>
          <p:nvCxnSpPr>
            <p:cNvPr id="167" name="Google Shape;167;p13"/>
            <p:cNvCxnSpPr/>
            <p:nvPr/>
          </p:nvCxnSpPr>
          <p:spPr>
            <a:xfrm>
              <a:off x="4248130" y="1179257"/>
              <a:ext cx="556802" cy="964410"/>
            </a:xfrm>
            <a:prstGeom prst="straightConnector1">
              <a:avLst/>
            </a:prstGeom>
            <a:noFill/>
            <a:ln w="571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8" name="Google Shape;168;p13"/>
            <p:cNvCxnSpPr/>
            <p:nvPr/>
          </p:nvCxnSpPr>
          <p:spPr>
            <a:xfrm rot="10800000" flipH="1">
              <a:off x="13483068" y="1179300"/>
              <a:ext cx="556802" cy="964410"/>
            </a:xfrm>
            <a:prstGeom prst="straightConnector1">
              <a:avLst/>
            </a:prstGeom>
            <a:noFill/>
            <a:ln w="571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9" name="Google Shape;169;p13"/>
            <p:cNvSpPr txBox="1"/>
            <p:nvPr/>
          </p:nvSpPr>
          <p:spPr>
            <a:xfrm>
              <a:off x="3949107" y="561975"/>
              <a:ext cx="10389785" cy="17501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4000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222" b="1" i="0" u="none" strike="noStrike" cap="none">
                  <a:solidFill>
                    <a:srgbClr val="FFFFFF"/>
                  </a:solidFill>
                  <a:latin typeface="Noto Sans JP"/>
                  <a:ea typeface="Noto Sans JP"/>
                  <a:cs typeface="Noto Sans JP"/>
                  <a:sym typeface="Noto Sans JP"/>
                </a:rPr>
                <a:t>3分でわかる！</a:t>
              </a:r>
              <a:endParaRPr/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4672942" y="486948"/>
            <a:ext cx="3251846" cy="550104"/>
          </a:xfrm>
          <a:custGeom>
            <a:avLst/>
            <a:gdLst/>
            <a:ahLst/>
            <a:cxnLst/>
            <a:rect l="l" t="t" r="r" b="b"/>
            <a:pathLst>
              <a:path w="3251846" h="550104" extrusionOk="0">
                <a:moveTo>
                  <a:pt x="0" y="0"/>
                </a:moveTo>
                <a:lnTo>
                  <a:pt x="3251846" y="0"/>
                </a:lnTo>
                <a:lnTo>
                  <a:pt x="3251846" y="550104"/>
                </a:lnTo>
                <a:lnTo>
                  <a:pt x="0" y="5501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4115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28</cp:revision>
  <dcterms:modified xsi:type="dcterms:W3CDTF">2025-06-01T22:02:39Z</dcterms:modified>
</cp:coreProperties>
</file>